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8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3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29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8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8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60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0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5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7E00F-1778-41E1-BB1C-452B4647DB10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8190-790C-4B81-BB99-999D76918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6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1095555"/>
            <a:ext cx="121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Městská knihovna Orlová</a:t>
            </a:r>
          </a:p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Vedoucí: Iva Sušková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66526" y="2473105"/>
            <a:ext cx="241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801823" y="3146245"/>
            <a:ext cx="31673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Nerychlová Olga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Popková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Alena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Sivá Božena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Sztwiertniová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Studihradová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Blanka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Tobolová Zdeňka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Bc. Žáková Eva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66526" y="3111991"/>
            <a:ext cx="3535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Bendová Věra</a:t>
            </a: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Čmiel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Heczková Lenka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Jurčíková Hana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Káňová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Jarmila 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Kytlicová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Miroslava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Návratová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Stanislava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92" y="925270"/>
            <a:ext cx="1742174" cy="17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3672"/>
          <a:stretch/>
        </p:blipFill>
        <p:spPr>
          <a:xfrm>
            <a:off x="1978632" y="1138342"/>
            <a:ext cx="3315600" cy="2433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84579" y="6225100"/>
            <a:ext cx="67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Filmový herec: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Miroslav Moravec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32" y="3813505"/>
            <a:ext cx="3315600" cy="2433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14454"/>
          <a:stretch/>
        </p:blipFill>
        <p:spPr>
          <a:xfrm>
            <a:off x="6958666" y="1030541"/>
            <a:ext cx="3316035" cy="2431721"/>
          </a:xfrm>
          <a:prstGeom prst="rect">
            <a:avLst/>
          </a:prstGeom>
        </p:spPr>
      </p:pic>
      <p:pic>
        <p:nvPicPr>
          <p:cNvPr id="10" name="Obrázek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01" y="3813258"/>
            <a:ext cx="3315600" cy="24336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862916" y="6194322"/>
            <a:ext cx="4744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Máte možnost se vyjádřit  k projektu“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Seznámení s p. starostou JUDr.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Faranou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4" y="1005840"/>
            <a:ext cx="6262494" cy="46968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7268" y="5692477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Kasdepke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Grzegorz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(polský spisovatel)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5" y="1005840"/>
            <a:ext cx="2857354" cy="21430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121445" y="5690698"/>
            <a:ext cx="386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Dětský parlament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"/>
          <a:stretch/>
        </p:blipFill>
        <p:spPr>
          <a:xfrm>
            <a:off x="8164970" y="3488423"/>
            <a:ext cx="2819814" cy="22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5"/>
          <a:stretch/>
        </p:blipFill>
        <p:spPr>
          <a:xfrm>
            <a:off x="879531" y="3836448"/>
            <a:ext cx="3610800" cy="226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6816"/>
          <a:stretch/>
        </p:blipFill>
        <p:spPr>
          <a:xfrm>
            <a:off x="879531" y="795028"/>
            <a:ext cx="3609349" cy="22663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4"/>
          <a:stretch/>
        </p:blipFill>
        <p:spPr>
          <a:xfrm>
            <a:off x="5227746" y="795028"/>
            <a:ext cx="6074433" cy="53094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69518" y="6015646"/>
            <a:ext cx="622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7471" y="6041714"/>
            <a:ext cx="441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Arnošt Vašíček: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český spisovatel</a:t>
            </a:r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 scenárista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56563" y="6041714"/>
            <a:ext cx="643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Ivanka Devátá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česká herečka a spisovatelka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8547" r="7003" b="22304"/>
          <a:stretch/>
        </p:blipFill>
        <p:spPr>
          <a:xfrm>
            <a:off x="1490727" y="955120"/>
            <a:ext cx="3803375" cy="2584173"/>
          </a:xfrm>
          <a:prstGeom prst="rect">
            <a:avLst/>
          </a:prstGeom>
        </p:spPr>
      </p:pic>
      <p:pic>
        <p:nvPicPr>
          <p:cNvPr id="5" name="Obrázek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47" y="954493"/>
            <a:ext cx="3974400" cy="2584800"/>
          </a:xfrm>
          <a:prstGeom prst="rect">
            <a:avLst/>
          </a:prstGeom>
        </p:spPr>
      </p:pic>
      <p:pic>
        <p:nvPicPr>
          <p:cNvPr id="6" name="Obrázek 5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1490727" y="3865573"/>
            <a:ext cx="3805200" cy="2584800"/>
          </a:xfrm>
          <a:prstGeom prst="rect">
            <a:avLst/>
          </a:prstGeom>
        </p:spPr>
      </p:pic>
      <p:pic>
        <p:nvPicPr>
          <p:cNvPr id="7" name="Obrázek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/>
          <a:stretch/>
        </p:blipFill>
        <p:spPr>
          <a:xfrm>
            <a:off x="6839054" y="3865573"/>
            <a:ext cx="3973293" cy="25848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" y="175997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Výpůjčky      250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685</a:t>
            </a:r>
          </a:p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Návštěvníci    63 471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10" y="2412967"/>
            <a:ext cx="5406980" cy="20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20" y="1560493"/>
            <a:ext cx="6692160" cy="5019120"/>
          </a:xfrm>
          <a:prstGeom prst="rect">
            <a:avLst/>
          </a:prstGeom>
          <a:ln w="63500">
            <a:solidFill>
              <a:schemeClr val="accent3">
                <a:lumMod val="60000"/>
                <a:lumOff val="40000"/>
                <a:alpha val="97000"/>
              </a:schemeClr>
            </a:solidFill>
            <a:miter lim="800000"/>
          </a:ln>
        </p:spPr>
      </p:pic>
      <p:sp>
        <p:nvSpPr>
          <p:cNvPr id="6" name="Obdélník 5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60959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Knihovna v Kulturním domě Orlová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" y="83326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Studovna a hudební oddělení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02" y="1355801"/>
            <a:ext cx="3395932" cy="2546949"/>
          </a:xfrm>
          <a:prstGeom prst="rect">
            <a:avLst/>
          </a:prstGeom>
        </p:spPr>
      </p:pic>
      <p:pic>
        <p:nvPicPr>
          <p:cNvPr id="3" name="Obrázek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02" y="4095711"/>
            <a:ext cx="3394800" cy="2548800"/>
          </a:xfrm>
          <a:prstGeom prst="rect">
            <a:avLst/>
          </a:prstGeom>
        </p:spPr>
      </p:pic>
      <p:pic>
        <p:nvPicPr>
          <p:cNvPr id="6" name="Obrázek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2" y="1353950"/>
            <a:ext cx="3394800" cy="2548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2" y="4096560"/>
            <a:ext cx="3394800" cy="25461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8" y="2027207"/>
            <a:ext cx="5094000" cy="3823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3" y="2027207"/>
            <a:ext cx="5095336" cy="38215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98192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Dospělé oddělení a knihkupectví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1" y="1923479"/>
            <a:ext cx="5046102" cy="3784577"/>
          </a:xfrm>
          <a:prstGeom prst="rect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</p:pic>
      <p:pic>
        <p:nvPicPr>
          <p:cNvPr id="5" name="Obrázek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6" y="1923479"/>
            <a:ext cx="5047200" cy="3785400"/>
          </a:xfrm>
          <a:prstGeom prst="rect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</p:pic>
      <p:sp>
        <p:nvSpPr>
          <p:cNvPr id="6" name="TextovéPole 5"/>
          <p:cNvSpPr txBox="1"/>
          <p:nvPr/>
        </p:nvSpPr>
        <p:spPr>
          <a:xfrm>
            <a:off x="0" y="98178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Knihovna pro děti a mládež v Domě dětí a mládeže v Orlové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66" y="4359650"/>
            <a:ext cx="3128400" cy="1987200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48" y="1599868"/>
            <a:ext cx="6329310" cy="4746982"/>
          </a:xfrm>
          <a:prstGeom prst="rect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</p:pic>
      <p:sp>
        <p:nvSpPr>
          <p:cNvPr id="6" name="TextovéPole 5"/>
          <p:cNvSpPr txBox="1"/>
          <p:nvPr/>
        </p:nvSpPr>
        <p:spPr>
          <a:xfrm>
            <a:off x="0" y="77486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pro děti a mládež v Domě dětí a mládeže v Orlové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53" y="1599868"/>
            <a:ext cx="3127513" cy="2216758"/>
          </a:xfrm>
          <a:prstGeom prst="rect">
            <a:avLst/>
          </a:prstGeom>
          <a:ln w="635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71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88" y="4036029"/>
            <a:ext cx="3249600" cy="2437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56" y="4036029"/>
            <a:ext cx="3249156" cy="2436867"/>
          </a:xfrm>
          <a:prstGeom prst="rect">
            <a:avLst/>
          </a:prstGeom>
        </p:spPr>
      </p:pic>
      <p:pic>
        <p:nvPicPr>
          <p:cNvPr id="6" name="Obrázek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88" y="1401524"/>
            <a:ext cx="3249599" cy="2437200"/>
          </a:xfrm>
          <a:prstGeom prst="rect">
            <a:avLst/>
          </a:prstGeom>
        </p:spPr>
      </p:pic>
      <p:pic>
        <p:nvPicPr>
          <p:cNvPr id="7" name="Obrázek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56" y="1401524"/>
            <a:ext cx="3249600" cy="24372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83488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Stěhování do nové knihovny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6587"/>
          <a:stretch/>
        </p:blipFill>
        <p:spPr>
          <a:xfrm>
            <a:off x="955259" y="1195754"/>
            <a:ext cx="6285171" cy="52482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58" y="3911894"/>
            <a:ext cx="3376110" cy="253208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" y="7156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Slavnostní otevření nové knihovny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/>
          <a:stretch/>
        </p:blipFill>
        <p:spPr>
          <a:xfrm>
            <a:off x="8109258" y="1192351"/>
            <a:ext cx="3376800" cy="26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0" y="6672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nteriéry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0"/>
            <a:ext cx="12192000" cy="409432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knihovna Orlová                                                                                                                                       2005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8" y="1180209"/>
            <a:ext cx="3121397" cy="2341048"/>
          </a:xfrm>
          <a:prstGeom prst="rect">
            <a:avLst/>
          </a:prstGeom>
        </p:spPr>
      </p:pic>
      <p:pic>
        <p:nvPicPr>
          <p:cNvPr id="3" name="Obrázek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181257"/>
            <a:ext cx="3120000" cy="2340000"/>
          </a:xfrm>
          <a:prstGeom prst="rect">
            <a:avLst/>
          </a:prstGeom>
        </p:spPr>
      </p:pic>
      <p:pic>
        <p:nvPicPr>
          <p:cNvPr id="13" name="Obrázek 1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3871617"/>
            <a:ext cx="3120000" cy="2340000"/>
          </a:xfrm>
          <a:prstGeom prst="rect">
            <a:avLst/>
          </a:prstGeom>
        </p:spPr>
      </p:pic>
      <p:pic>
        <p:nvPicPr>
          <p:cNvPr id="14" name="Obrázek 1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75" y="3871617"/>
            <a:ext cx="3120000" cy="2340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5" y="3871617"/>
            <a:ext cx="3120000" cy="234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75" y="1180357"/>
            <a:ext cx="3121200" cy="23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191</Words>
  <Application>Microsoft Office PowerPoint</Application>
  <PresentationFormat>Širokoúhlá obrazovka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uzivatel</cp:lastModifiedBy>
  <cp:revision>45</cp:revision>
  <dcterms:created xsi:type="dcterms:W3CDTF">2017-04-10T13:23:59Z</dcterms:created>
  <dcterms:modified xsi:type="dcterms:W3CDTF">2017-04-26T07:53:05Z</dcterms:modified>
</cp:coreProperties>
</file>