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7" r:id="rId2"/>
    <p:sldId id="263" r:id="rId3"/>
    <p:sldId id="301" r:id="rId4"/>
    <p:sldId id="291" r:id="rId5"/>
    <p:sldId id="295" r:id="rId6"/>
    <p:sldId id="311" r:id="rId7"/>
    <p:sldId id="271" r:id="rId8"/>
    <p:sldId id="307" r:id="rId9"/>
    <p:sldId id="260" r:id="rId10"/>
    <p:sldId id="316" r:id="rId11"/>
    <p:sldId id="323" r:id="rId12"/>
    <p:sldId id="272" r:id="rId13"/>
    <p:sldId id="285" r:id="rId14"/>
    <p:sldId id="306" r:id="rId15"/>
    <p:sldId id="293" r:id="rId16"/>
    <p:sldId id="303" r:id="rId17"/>
    <p:sldId id="261" r:id="rId18"/>
    <p:sldId id="267" r:id="rId19"/>
    <p:sldId id="284" r:id="rId20"/>
    <p:sldId id="262" r:id="rId21"/>
    <p:sldId id="318" r:id="rId22"/>
    <p:sldId id="317" r:id="rId23"/>
    <p:sldId id="279" r:id="rId24"/>
    <p:sldId id="283" r:id="rId25"/>
    <p:sldId id="287" r:id="rId26"/>
    <p:sldId id="319" r:id="rId27"/>
    <p:sldId id="320" r:id="rId28"/>
    <p:sldId id="321" r:id="rId29"/>
    <p:sldId id="257" r:id="rId30"/>
    <p:sldId id="278" r:id="rId31"/>
    <p:sldId id="324" r:id="rId32"/>
    <p:sldId id="322" r:id="rId33"/>
    <p:sldId id="298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962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 snapToGrid="0">
      <p:cViewPr varScale="1">
        <p:scale>
          <a:sx n="62" d="100"/>
          <a:sy n="62" d="100"/>
        </p:scale>
        <p:origin x="58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A0BBC-28C9-41DC-9A67-249D9CE5A1D6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82E0F-D2D8-494D-9157-F3140F6C9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61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6CDF-D2DA-4920-B0F2-E7A430ECAFEA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4030-3AAA-4FA2-8F2E-DF73CD2454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19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6CDF-D2DA-4920-B0F2-E7A430ECAFEA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4030-3AAA-4FA2-8F2E-DF73CD2454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54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6CDF-D2DA-4920-B0F2-E7A430ECAFEA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4030-3AAA-4FA2-8F2E-DF73CD2454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98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6CDF-D2DA-4920-B0F2-E7A430ECAFEA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4030-3AAA-4FA2-8F2E-DF73CD2454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99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6CDF-D2DA-4920-B0F2-E7A430ECAFEA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4030-3AAA-4FA2-8F2E-DF73CD2454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83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6CDF-D2DA-4920-B0F2-E7A430ECAFEA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4030-3AAA-4FA2-8F2E-DF73CD2454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81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6CDF-D2DA-4920-B0F2-E7A430ECAFEA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4030-3AAA-4FA2-8F2E-DF73CD2454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22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6CDF-D2DA-4920-B0F2-E7A430ECAFEA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4030-3AAA-4FA2-8F2E-DF73CD2454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247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6CDF-D2DA-4920-B0F2-E7A430ECAFEA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4030-3AAA-4FA2-8F2E-DF73CD2454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18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6CDF-D2DA-4920-B0F2-E7A430ECAFEA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4030-3AAA-4FA2-8F2E-DF73CD2454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060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6CDF-D2DA-4920-B0F2-E7A430ECAFEA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4030-3AAA-4FA2-8F2E-DF73CD2454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21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26CDF-D2DA-4920-B0F2-E7A430ECAFEA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A4030-3AAA-4FA2-8F2E-DF73CD2454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67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emf"/><Relationship Id="rId5" Type="http://schemas.openxmlformats.org/officeDocument/2006/relationships/package" Target="../embeddings/Dokument_aplikace_Microsoft_Word1.docx"/><Relationship Id="rId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66.emf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Relationship Id="rId9" Type="http://schemas.openxmlformats.org/officeDocument/2006/relationships/image" Target="../media/image8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g"/><Relationship Id="rId4" Type="http://schemas.openxmlformats.org/officeDocument/2006/relationships/image" Target="../media/image1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731520"/>
            <a:ext cx="12192000" cy="1316736"/>
          </a:xfrm>
        </p:spPr>
        <p:txBody>
          <a:bodyPr>
            <a:normAutofit fontScale="92500" lnSpcReduction="10000"/>
          </a:bodyPr>
          <a:lstStyle/>
          <a:p>
            <a:endParaRPr lang="cs-CZ" sz="40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</a:t>
            </a:r>
          </a:p>
          <a:p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Ředitelka: Bc. Iva Sušková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Obdélník 6"/>
          <p:cNvSpPr/>
          <p:nvPr/>
        </p:nvSpPr>
        <p:spPr>
          <a:xfrm>
            <a:off x="606490" y="2417588"/>
            <a:ext cx="11066105" cy="42473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Zaměstnanci: </a:t>
            </a:r>
          </a:p>
          <a:p>
            <a:endParaRPr lang="cs-CZ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Bendová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Věra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(odchod do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důchodu 31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12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Bernatíková Veronika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(mateřská dovolená od 1. 12.)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Bc. Blažková Svatava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(nástup 1. 3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Čmiel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David</a:t>
            </a:r>
          </a:p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Gavelčíková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Pavla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Heczková Lenka</a:t>
            </a:r>
          </a:p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Jaroschová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Taťána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Kuchařová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Petra</a:t>
            </a: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Kusněřová Jarmila</a:t>
            </a:r>
          </a:p>
          <a:p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Murinová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Nikola (nástup 15. 12.)</a:t>
            </a: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Kytlicová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Miroslava</a:t>
            </a: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Nerychlová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Olga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Prokopková Lucia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(nástup 7. 10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Bc.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Sztwiertniová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Anna</a:t>
            </a: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Tobolová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Zdeňka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(odchod do důchodu 2. 5.)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Vicherková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Ivana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Bc. Žáková Eva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575" y="700476"/>
            <a:ext cx="1742174" cy="171711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2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742031"/>
            <a:ext cx="12191999" cy="337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Kniha pro prvňáčka –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Už jsem čtenář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29" y="1603050"/>
            <a:ext cx="6036781" cy="45269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5" y="1603049"/>
            <a:ext cx="2814102" cy="211057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3217" y="4020415"/>
            <a:ext cx="2815200" cy="21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1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" y="737450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Společný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projekt s knihovnou v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Czechowicach-Dzidzicach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Polsko)</a:t>
            </a:r>
          </a:p>
        </p:txBody>
      </p:sp>
      <p:pic>
        <p:nvPicPr>
          <p:cNvPr id="8" name="Obrázek 7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t="9783" r="6441" b="20647"/>
          <a:stretch/>
        </p:blipFill>
        <p:spPr>
          <a:xfrm>
            <a:off x="662922" y="1409549"/>
            <a:ext cx="2949591" cy="2240179"/>
          </a:xfrm>
          <a:prstGeom prst="rect">
            <a:avLst/>
          </a:prstGeom>
        </p:spPr>
      </p:pic>
      <p:pic>
        <p:nvPicPr>
          <p:cNvPr id="9" name="Obrázek 8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6"/>
          <a:stretch/>
        </p:blipFill>
        <p:spPr>
          <a:xfrm>
            <a:off x="664113" y="3721425"/>
            <a:ext cx="2948400" cy="22392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0"/>
            <a:ext cx="12191999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52753" y="5934965"/>
            <a:ext cx="407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Muzeum techniky Ostrava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" t="2934" r="5657" b="24533"/>
          <a:stretch/>
        </p:blipFill>
        <p:spPr>
          <a:xfrm>
            <a:off x="4176932" y="1434800"/>
            <a:ext cx="7408671" cy="452582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063377" y="5928451"/>
            <a:ext cx="50415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Topp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30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6955619" y="2932180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7" y="1217780"/>
            <a:ext cx="3614538" cy="51776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9783" y="1215372"/>
            <a:ext cx="3158630" cy="2368973"/>
          </a:xfrm>
          <a:prstGeom prst="rect">
            <a:avLst/>
          </a:prstGeom>
        </p:spPr>
      </p:pic>
      <p:pic>
        <p:nvPicPr>
          <p:cNvPr id="6" name="Obrázek 5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13" y="3964757"/>
            <a:ext cx="3158400" cy="23688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11973"/>
          <a:stretch/>
        </p:blipFill>
        <p:spPr>
          <a:xfrm>
            <a:off x="8379345" y="1215372"/>
            <a:ext cx="3157200" cy="2368800"/>
          </a:xfrm>
          <a:prstGeom prst="rect">
            <a:avLst/>
          </a:prstGeom>
        </p:spPr>
      </p:pic>
      <p:pic>
        <p:nvPicPr>
          <p:cNvPr id="3" name="Obrázek 2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0"/>
          <a:stretch/>
        </p:blipFill>
        <p:spPr>
          <a:xfrm>
            <a:off x="8379345" y="3964757"/>
            <a:ext cx="3157200" cy="2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6" y="1043709"/>
            <a:ext cx="3572887" cy="5085961"/>
          </a:xfrm>
          <a:prstGeom prst="rect">
            <a:avLst/>
          </a:prstGeom>
        </p:spPr>
      </p:pic>
      <p:pic>
        <p:nvPicPr>
          <p:cNvPr id="5" name="Obrázek 4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325" y="2951458"/>
            <a:ext cx="1724400" cy="1292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586" y="1916555"/>
            <a:ext cx="5406716" cy="405503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90" y="4677820"/>
            <a:ext cx="1725029" cy="1293772"/>
          </a:xfrm>
          <a:prstGeom prst="rect">
            <a:avLst/>
          </a:prstGeom>
        </p:spPr>
      </p:pic>
      <p:pic>
        <p:nvPicPr>
          <p:cNvPr id="10" name="Obrázek 9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1" t="25185" r="3536" b="26734"/>
          <a:stretch/>
        </p:blipFill>
        <p:spPr>
          <a:xfrm>
            <a:off x="9978919" y="1225097"/>
            <a:ext cx="1724400" cy="129240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113015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Letní prázdniny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9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9" y="1106792"/>
            <a:ext cx="3312617" cy="2484463"/>
          </a:xfrm>
          <a:prstGeom prst="rect">
            <a:avLst/>
          </a:prstGeom>
        </p:spPr>
      </p:pic>
      <p:pic>
        <p:nvPicPr>
          <p:cNvPr id="9" name="Obrázek 8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02" y="1111075"/>
            <a:ext cx="3312000" cy="24840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-832340" y="768238"/>
            <a:ext cx="8545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Knihovnická lekce pro malé formou divadelního představení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9" y="3800964"/>
            <a:ext cx="3312001" cy="2484000"/>
          </a:xfrm>
          <a:prstGeom prst="rect">
            <a:avLst/>
          </a:prstGeom>
        </p:spPr>
      </p:pic>
      <p:pic>
        <p:nvPicPr>
          <p:cNvPr id="13" name="Obrázek 12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02" y="3800964"/>
            <a:ext cx="3312000" cy="248400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06" y="1117456"/>
            <a:ext cx="3879893" cy="516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02360" y="1166324"/>
            <a:ext cx="3651972" cy="1099127"/>
          </a:xfrm>
        </p:spPr>
        <p:txBody>
          <a:bodyPr>
            <a:normAutofit/>
          </a:bodyPr>
          <a:lstStyle/>
          <a:p>
            <a:pPr algn="l"/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Roman Prokeš</a:t>
            </a:r>
          </a:p>
          <a:p>
            <a:pPr algn="l"/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Vojáci, zbraně a literární hrdinové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326" y="1784678"/>
            <a:ext cx="2694176" cy="20209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"/>
          <a:stretch/>
        </p:blipFill>
        <p:spPr>
          <a:xfrm>
            <a:off x="5046072" y="4092909"/>
            <a:ext cx="1849646" cy="23044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17" y="1784678"/>
            <a:ext cx="2725001" cy="204375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4" r="10101"/>
          <a:stretch/>
        </p:blipFill>
        <p:spPr>
          <a:xfrm>
            <a:off x="1041326" y="3993935"/>
            <a:ext cx="3775936" cy="240344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438" y="1853585"/>
            <a:ext cx="2725002" cy="2043751"/>
          </a:xfrm>
          <a:prstGeom prst="rect">
            <a:avLst/>
          </a:prstGeom>
        </p:spPr>
      </p:pic>
      <p:pic>
        <p:nvPicPr>
          <p:cNvPr id="13" name="Obrázek 12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40" y="4092909"/>
            <a:ext cx="2725200" cy="230400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8222656" y="1068242"/>
            <a:ext cx="3734483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Kapřík </a:t>
            </a:r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Metlík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Beseda 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se spisovatelem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cs-CZ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Opařilem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7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932" y="1150633"/>
            <a:ext cx="3385851" cy="25393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56" y="1150633"/>
            <a:ext cx="3385851" cy="2539388"/>
          </a:xfrm>
          <a:prstGeom prst="rect">
            <a:avLst/>
          </a:prstGeom>
        </p:spPr>
      </p:pic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904192"/>
              </p:ext>
            </p:extLst>
          </p:nvPr>
        </p:nvGraphicFramePr>
        <p:xfrm>
          <a:off x="678742" y="1234921"/>
          <a:ext cx="3336889" cy="5091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Dokument" r:id="rId5" imgW="5794942" imgH="8840456" progId="Word.Document.12">
                  <p:embed/>
                </p:oleObj>
              </mc:Choice>
              <mc:Fallback>
                <p:oleObj name="Dokument" r:id="rId5" imgW="5794942" imgH="88404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8742" y="1234921"/>
                        <a:ext cx="3336889" cy="5091106"/>
                      </a:xfrm>
                      <a:prstGeom prst="rect">
                        <a:avLst/>
                      </a:prstGeom>
                      <a:ln w="107950">
                        <a:solidFill>
                          <a:schemeClr val="accent4">
                            <a:shade val="50000"/>
                          </a:schemeClr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ázek 8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783" y="3854674"/>
            <a:ext cx="3402000" cy="2538000"/>
          </a:xfrm>
          <a:prstGeom prst="rect">
            <a:avLst/>
          </a:prstGeom>
        </p:spPr>
      </p:pic>
      <p:pic>
        <p:nvPicPr>
          <p:cNvPr id="10" name="Obrázek 9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" r="2627" b="5051"/>
          <a:stretch/>
        </p:blipFill>
        <p:spPr>
          <a:xfrm>
            <a:off x="4479981" y="3854674"/>
            <a:ext cx="3387600" cy="253800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4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k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3549410"/>
              </p:ext>
            </p:extLst>
          </p:nvPr>
        </p:nvGraphicFramePr>
        <p:xfrm>
          <a:off x="496518" y="1274481"/>
          <a:ext cx="2679672" cy="189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Acrobat Document" r:id="rId3" imgW="5346515" imgH="3778135" progId="AcroExch.Document.DC">
                  <p:embed/>
                </p:oleObj>
              </mc:Choice>
              <mc:Fallback>
                <p:oleObj name="Acrobat Document" r:id="rId3" imgW="5346515" imgH="3778135" progId="AcroExch.Document.DC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6518" y="1274481"/>
                        <a:ext cx="2679672" cy="1893600"/>
                      </a:xfrm>
                      <a:prstGeom prst="rect">
                        <a:avLst/>
                      </a:prstGeom>
                      <a:ln w="92075">
                        <a:solidFill>
                          <a:srgbClr val="FF0000">
                            <a:alpha val="84000"/>
                          </a:srgbClr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259009" y="1209969"/>
            <a:ext cx="2599200" cy="2052000"/>
          </a:xfrm>
          <a:prstGeom prst="rect">
            <a:avLst/>
          </a:prstGeom>
        </p:spPr>
      </p:pic>
      <p:pic>
        <p:nvPicPr>
          <p:cNvPr id="10" name="Obrázek 9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1" y="3832712"/>
            <a:ext cx="2599200" cy="2052000"/>
          </a:xfrm>
          <a:prstGeom prst="rect">
            <a:avLst/>
          </a:prstGeom>
        </p:spPr>
      </p:pic>
      <p:pic>
        <p:nvPicPr>
          <p:cNvPr id="6" name="Obrázek 5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64" y="1287594"/>
            <a:ext cx="2678400" cy="1893600"/>
          </a:xfrm>
          <a:prstGeom prst="rect">
            <a:avLst/>
          </a:prstGeom>
          <a:ln w="92075">
            <a:solidFill>
              <a:schemeClr val="accent1">
                <a:lumMod val="75000"/>
              </a:schemeClr>
            </a:solidFill>
            <a:miter lim="800000"/>
          </a:ln>
        </p:spPr>
      </p:pic>
      <p:pic>
        <p:nvPicPr>
          <p:cNvPr id="12" name="Obrázek 11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7928" r="4505"/>
          <a:stretch/>
        </p:blipFill>
        <p:spPr>
          <a:xfrm>
            <a:off x="3453941" y="1209969"/>
            <a:ext cx="2600672" cy="2052158"/>
          </a:xfrm>
          <a:prstGeom prst="rect">
            <a:avLst/>
          </a:prstGeom>
        </p:spPr>
      </p:pic>
      <p:pic>
        <p:nvPicPr>
          <p:cNvPr id="13" name="Obrázek 12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8" y="3911912"/>
            <a:ext cx="2678400" cy="1893600"/>
          </a:xfrm>
          <a:prstGeom prst="rect">
            <a:avLst/>
          </a:prstGeom>
          <a:ln w="92075">
            <a:solidFill>
              <a:schemeClr val="accent2">
                <a:lumMod val="75000"/>
              </a:schemeClr>
            </a:solidFill>
            <a:miter lim="800000"/>
          </a:ln>
        </p:spPr>
      </p:pic>
      <p:sp>
        <p:nvSpPr>
          <p:cNvPr id="16" name="Obdélník 15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ázek 16"/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64" y="3832712"/>
            <a:ext cx="2678400" cy="2051999"/>
          </a:xfrm>
          <a:prstGeom prst="rect">
            <a:avLst/>
          </a:prstGeom>
          <a:ln>
            <a:solidFill>
              <a:schemeClr val="accent4">
                <a:shade val="50000"/>
              </a:schemeClr>
            </a:solidFill>
            <a:miter lim="800000"/>
          </a:ln>
        </p:spPr>
      </p:pic>
      <p:pic>
        <p:nvPicPr>
          <p:cNvPr id="18" name="Obrázek 17"/>
          <p:cNvPicPr preferRelativeResize="0"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09" y="3832712"/>
            <a:ext cx="259920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4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26" y="1111839"/>
            <a:ext cx="2678400" cy="1893600"/>
          </a:xfrm>
          <a:prstGeom prst="rect">
            <a:avLst/>
          </a:prstGeom>
          <a:ln w="63500">
            <a:solidFill>
              <a:srgbClr val="962686"/>
            </a:solidFill>
            <a:miter lim="800000"/>
          </a:ln>
        </p:spPr>
      </p:pic>
      <p:pic>
        <p:nvPicPr>
          <p:cNvPr id="8" name="Obrázek 7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3222" y="1050020"/>
            <a:ext cx="2545200" cy="1987200"/>
          </a:xfrm>
          <a:prstGeom prst="rect">
            <a:avLst/>
          </a:prstGeom>
        </p:spPr>
      </p:pic>
      <p:pic>
        <p:nvPicPr>
          <p:cNvPr id="9" name="Obrázek 8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08" y="1096820"/>
            <a:ext cx="2678400" cy="1893600"/>
          </a:xfrm>
          <a:prstGeom prst="rect">
            <a:avLst/>
          </a:prstGeom>
          <a:ln w="63500">
            <a:solidFill>
              <a:srgbClr val="962686"/>
            </a:solidFill>
          </a:ln>
        </p:spPr>
      </p:pic>
      <p:pic>
        <p:nvPicPr>
          <p:cNvPr id="10" name="Obrázek 9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8" y="1050020"/>
            <a:ext cx="2545200" cy="1987200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8" y="4059206"/>
            <a:ext cx="2678400" cy="1893600"/>
          </a:xfrm>
          <a:prstGeom prst="rect">
            <a:avLst/>
          </a:prstGeom>
          <a:ln w="63500">
            <a:solidFill>
              <a:srgbClr val="962686"/>
            </a:solidFill>
            <a:miter lim="800000"/>
          </a:ln>
        </p:spPr>
      </p:pic>
      <p:pic>
        <p:nvPicPr>
          <p:cNvPr id="15" name="Obrázek 14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03" y="4099068"/>
            <a:ext cx="2678400" cy="1893600"/>
          </a:xfrm>
          <a:prstGeom prst="rect">
            <a:avLst/>
          </a:prstGeom>
          <a:ln w="63500">
            <a:solidFill>
              <a:srgbClr val="962686"/>
            </a:solidFill>
            <a:miter lim="800000"/>
          </a:ln>
        </p:spPr>
      </p:pic>
      <p:pic>
        <p:nvPicPr>
          <p:cNvPr id="16" name="Obrázek 15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40" y="4052268"/>
            <a:ext cx="2545200" cy="1987200"/>
          </a:xfrm>
          <a:prstGeom prst="rect">
            <a:avLst/>
          </a:prstGeom>
        </p:spPr>
      </p:pic>
      <p:pic>
        <p:nvPicPr>
          <p:cNvPr id="17" name="Obrázek 16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166" y="4061833"/>
            <a:ext cx="2545200" cy="19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9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23" y="1089822"/>
            <a:ext cx="2685600" cy="2030400"/>
          </a:xfrm>
          <a:prstGeom prst="rect">
            <a:avLst/>
          </a:prstGeom>
        </p:spPr>
      </p:pic>
      <p:pic>
        <p:nvPicPr>
          <p:cNvPr id="9" name="Obrázek 8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23" y="4150452"/>
            <a:ext cx="2685600" cy="2030400"/>
          </a:xfrm>
          <a:prstGeom prst="rect">
            <a:avLst/>
          </a:prstGeom>
        </p:spPr>
      </p:pic>
      <p:pic>
        <p:nvPicPr>
          <p:cNvPr id="10" name="Obrázek 9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74" y="4150452"/>
            <a:ext cx="2685600" cy="2030400"/>
          </a:xfrm>
          <a:prstGeom prst="rect">
            <a:avLst/>
          </a:prstGeom>
        </p:spPr>
      </p:pic>
      <p:pic>
        <p:nvPicPr>
          <p:cNvPr id="6" name="Obrázek 5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9" y="1099622"/>
            <a:ext cx="2686375" cy="2030400"/>
          </a:xfrm>
          <a:prstGeom prst="rect">
            <a:avLst/>
          </a:prstGeom>
        </p:spPr>
      </p:pic>
      <p:pic>
        <p:nvPicPr>
          <p:cNvPr id="8" name="Obrázek 7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0" y="4130332"/>
            <a:ext cx="2876400" cy="2030400"/>
          </a:xfrm>
          <a:prstGeom prst="rect">
            <a:avLst/>
          </a:prstGeom>
        </p:spPr>
      </p:pic>
      <p:pic>
        <p:nvPicPr>
          <p:cNvPr id="11" name="Obrázek 10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t="7967" b="716"/>
          <a:stretch/>
        </p:blipFill>
        <p:spPr>
          <a:xfrm>
            <a:off x="306088" y="1099622"/>
            <a:ext cx="2685600" cy="2030400"/>
          </a:xfrm>
          <a:prstGeom prst="rect">
            <a:avLst/>
          </a:prstGeom>
        </p:spPr>
      </p:pic>
      <p:pic>
        <p:nvPicPr>
          <p:cNvPr id="12" name="Obrázek 11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11" y="1099622"/>
            <a:ext cx="2876400" cy="20304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06088" y="3115132"/>
            <a:ext cx="281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Podzimní inspirace</a:t>
            </a:r>
            <a:endParaRPr lang="cs-CZ" dirty="0"/>
          </a:p>
        </p:txBody>
      </p:sp>
      <p:sp>
        <p:nvSpPr>
          <p:cNvPr id="18" name="Obdélník 17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/>
          <p:cNvPicPr preferRelativeResize="0"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t="12179" r="5435" b="9009"/>
          <a:stretch/>
        </p:blipFill>
        <p:spPr>
          <a:xfrm>
            <a:off x="6159811" y="4160252"/>
            <a:ext cx="2685600" cy="20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2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62" y="1026121"/>
            <a:ext cx="3554567" cy="2523743"/>
          </a:xfrm>
          <a:prstGeom prst="rect">
            <a:avLst/>
          </a:prstGeom>
          <a:ln w="82550">
            <a:solidFill>
              <a:schemeClr val="accent1"/>
            </a:solidFill>
            <a:miter lim="800000"/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8" t="9697" r="37879" b="15690"/>
          <a:stretch/>
        </p:blipFill>
        <p:spPr>
          <a:xfrm>
            <a:off x="1366171" y="961466"/>
            <a:ext cx="4157984" cy="5497667"/>
          </a:xfrm>
          <a:prstGeom prst="rect">
            <a:avLst/>
          </a:prstGeom>
        </p:spPr>
      </p:pic>
      <p:pic>
        <p:nvPicPr>
          <p:cNvPr id="11" name="Obrázek 10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62" y="3935533"/>
            <a:ext cx="3553200" cy="2523600"/>
          </a:xfrm>
          <a:prstGeom prst="rect">
            <a:avLst/>
          </a:prstGeom>
          <a:ln w="82550">
            <a:solidFill>
              <a:schemeClr val="accent1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35824" y="1087837"/>
            <a:ext cx="2995200" cy="2307599"/>
          </a:xfrm>
          <a:prstGeom prst="rect">
            <a:avLst/>
          </a:prstGeom>
          <a:ln w="63500">
            <a:solidFill>
              <a:schemeClr val="accent2">
                <a:lumMod val="75000"/>
              </a:schemeClr>
            </a:solidFill>
            <a:miter lim="800000"/>
          </a:ln>
        </p:spPr>
      </p:pic>
      <p:pic>
        <p:nvPicPr>
          <p:cNvPr id="5" name="Obrázek 4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43" y="1038872"/>
            <a:ext cx="3112522" cy="2419848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4" y="3885696"/>
            <a:ext cx="2995200" cy="2307600"/>
          </a:xfrm>
          <a:prstGeom prst="rect">
            <a:avLst/>
          </a:prstGeom>
          <a:ln w="63500">
            <a:solidFill>
              <a:schemeClr val="accent4">
                <a:lumMod val="75000"/>
              </a:schemeClr>
            </a:solidFill>
            <a:miter lim="800000"/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45" y="1038871"/>
            <a:ext cx="4115049" cy="5200391"/>
          </a:xfrm>
          <a:prstGeom prst="rect">
            <a:avLst/>
          </a:prstGeom>
        </p:spPr>
      </p:pic>
      <p:pic>
        <p:nvPicPr>
          <p:cNvPr id="3" name="Obrázek 2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 b="4108"/>
          <a:stretch/>
        </p:blipFill>
        <p:spPr>
          <a:xfrm>
            <a:off x="4100965" y="3839729"/>
            <a:ext cx="3114000" cy="239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0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838" y="1325243"/>
            <a:ext cx="3086323" cy="4497374"/>
          </a:xfrm>
          <a:prstGeom prst="rect">
            <a:avLst/>
          </a:prstGeom>
          <a:ln w="63500">
            <a:solidFill>
              <a:srgbClr val="C00000"/>
            </a:solidFill>
            <a:miter lim="800000"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8" y="1325243"/>
            <a:ext cx="3537709" cy="44973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462" y="1325243"/>
            <a:ext cx="3460443" cy="4497374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79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2" y="1040615"/>
            <a:ext cx="3015226" cy="2116742"/>
          </a:xfrm>
          <a:prstGeom prst="rect">
            <a:avLst/>
          </a:prstGeom>
          <a:ln w="92075">
            <a:solidFill>
              <a:schemeClr val="accent4">
                <a:lumMod val="75000"/>
              </a:schemeClr>
            </a:solidFill>
            <a:miter lim="800000"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3" y="3775035"/>
            <a:ext cx="3122688" cy="2293200"/>
          </a:xfrm>
          <a:prstGeom prst="rect">
            <a:avLst/>
          </a:prstGeom>
        </p:spPr>
      </p:pic>
      <p:pic>
        <p:nvPicPr>
          <p:cNvPr id="6" name="Obrázek 5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24" y="3788541"/>
            <a:ext cx="3060000" cy="2293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09" y="964138"/>
            <a:ext cx="4064137" cy="5104097"/>
          </a:xfrm>
          <a:prstGeom prst="rect">
            <a:avLst/>
          </a:prstGeom>
          <a:ln w="34925">
            <a:solidFill>
              <a:srgbClr val="9999FF"/>
            </a:solidFill>
            <a:miter lim="800000"/>
          </a:ln>
        </p:spPr>
      </p:pic>
      <p:sp>
        <p:nvSpPr>
          <p:cNvPr id="10" name="Obdélník 9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24" y="964138"/>
            <a:ext cx="3060000" cy="22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72" y="815441"/>
            <a:ext cx="2356295" cy="3670061"/>
          </a:xfrm>
          <a:prstGeom prst="rect">
            <a:avLst/>
          </a:prstGeom>
          <a:ln w="69850">
            <a:solidFill>
              <a:srgbClr val="FF0000"/>
            </a:solidFill>
            <a:miter lim="800000"/>
          </a:ln>
        </p:spPr>
      </p:pic>
      <p:pic>
        <p:nvPicPr>
          <p:cNvPr id="8" name="Obrázek 7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72" y="4718033"/>
            <a:ext cx="2442792" cy="175500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65" y="815441"/>
            <a:ext cx="2340079" cy="3666479"/>
          </a:xfrm>
          <a:prstGeom prst="rect">
            <a:avLst/>
          </a:prstGeom>
          <a:ln w="63500">
            <a:solidFill>
              <a:srgbClr val="FF0000"/>
            </a:solidFill>
            <a:miter lim="800000"/>
          </a:ln>
        </p:spPr>
      </p:pic>
      <p:pic>
        <p:nvPicPr>
          <p:cNvPr id="14" name="Obrázek 1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00" y="815442"/>
            <a:ext cx="2340000" cy="3668400"/>
          </a:xfrm>
          <a:prstGeom prst="rect">
            <a:avLst/>
          </a:prstGeom>
          <a:ln w="69850">
            <a:solidFill>
              <a:srgbClr val="FF0000"/>
            </a:solidFill>
          </a:ln>
        </p:spPr>
      </p:pic>
      <p:pic>
        <p:nvPicPr>
          <p:cNvPr id="15" name="Obrázek 1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6000" y="4718033"/>
            <a:ext cx="2340000" cy="1755000"/>
          </a:xfrm>
          <a:prstGeom prst="rect">
            <a:avLst/>
          </a:prstGeom>
        </p:spPr>
      </p:pic>
      <p:pic>
        <p:nvPicPr>
          <p:cNvPr id="16" name="Obrázek 15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44" y="4718033"/>
            <a:ext cx="2340000" cy="17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1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24" y="1259120"/>
            <a:ext cx="3211200" cy="4399200"/>
          </a:xfrm>
          <a:prstGeom prst="rect">
            <a:avLst/>
          </a:prstGeom>
        </p:spPr>
      </p:pic>
      <p:pic>
        <p:nvPicPr>
          <p:cNvPr id="11" name="Obrázek 10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t="4134" r="19767" b="2933"/>
          <a:stretch/>
        </p:blipFill>
        <p:spPr>
          <a:xfrm>
            <a:off x="3799896" y="1259120"/>
            <a:ext cx="4591304" cy="43992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6" y="1264595"/>
            <a:ext cx="3210297" cy="4397667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25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4" y="1115568"/>
            <a:ext cx="3287486" cy="4738720"/>
          </a:xfrm>
          <a:prstGeom prst="rect">
            <a:avLst/>
          </a:prstGeom>
          <a:ln w="63500">
            <a:solidFill>
              <a:schemeClr val="accent2">
                <a:lumMod val="75000"/>
              </a:schemeClr>
            </a:solidFill>
            <a:miter lim="800000"/>
          </a:ln>
        </p:spPr>
      </p:pic>
      <p:pic>
        <p:nvPicPr>
          <p:cNvPr id="3" name="Obrázek 2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21" y="1151962"/>
            <a:ext cx="3286800" cy="4737600"/>
          </a:xfrm>
          <a:prstGeom prst="rect">
            <a:avLst/>
          </a:prstGeom>
          <a:ln w="63500">
            <a:solidFill>
              <a:srgbClr val="C00000"/>
            </a:solidFill>
            <a:miter lim="800000"/>
          </a:ln>
        </p:spPr>
      </p:pic>
      <p:sp>
        <p:nvSpPr>
          <p:cNvPr id="8" name="Obdélník 7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52" y="1115568"/>
            <a:ext cx="3819495" cy="481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1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4" y="882931"/>
            <a:ext cx="3579208" cy="2433821"/>
          </a:xfrm>
          <a:prstGeom prst="rect">
            <a:avLst/>
          </a:prstGeom>
          <a:ln w="63500">
            <a:solidFill>
              <a:srgbClr val="C00000"/>
            </a:solidFill>
            <a:miter lim="800000"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95" y="766618"/>
            <a:ext cx="3947978" cy="5556780"/>
          </a:xfrm>
          <a:prstGeom prst="rect">
            <a:avLst/>
          </a:prstGeom>
        </p:spPr>
      </p:pic>
      <p:pic>
        <p:nvPicPr>
          <p:cNvPr id="8" name="Obrázek 7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r="1414" b="11664"/>
          <a:stretch/>
        </p:blipFill>
        <p:spPr>
          <a:xfrm>
            <a:off x="4189132" y="824774"/>
            <a:ext cx="3537821" cy="2491978"/>
          </a:xfrm>
          <a:prstGeom prst="rect">
            <a:avLst/>
          </a:prstGeom>
        </p:spPr>
      </p:pic>
      <p:pic>
        <p:nvPicPr>
          <p:cNvPr id="9" name="Obrázek 8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" r="9524" b="8913"/>
          <a:stretch/>
        </p:blipFill>
        <p:spPr>
          <a:xfrm>
            <a:off x="270148" y="3792598"/>
            <a:ext cx="3722400" cy="253080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88" y="3849741"/>
            <a:ext cx="3415567" cy="2416514"/>
          </a:xfrm>
          <a:prstGeom prst="rect">
            <a:avLst/>
          </a:prstGeom>
          <a:ln w="63500">
            <a:solidFill>
              <a:schemeClr val="accent1">
                <a:lumMod val="75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08168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7" y="1184399"/>
            <a:ext cx="3401004" cy="48107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742" y="1184399"/>
            <a:ext cx="3220554" cy="4736109"/>
          </a:xfrm>
          <a:prstGeom prst="rect">
            <a:avLst/>
          </a:prstGeom>
          <a:ln w="63500">
            <a:solidFill>
              <a:schemeClr val="accent4">
                <a:shade val="50000"/>
              </a:schemeClr>
            </a:solidFill>
            <a:miter lim="800000"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65" y="3668793"/>
            <a:ext cx="3288172" cy="232638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t="7734" r="6204" b="25466"/>
          <a:stretch/>
        </p:blipFill>
        <p:spPr>
          <a:xfrm>
            <a:off x="4536965" y="1184399"/>
            <a:ext cx="3320103" cy="218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3" y="1070166"/>
            <a:ext cx="3945979" cy="51496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33" y="1136336"/>
            <a:ext cx="3454775" cy="5017266"/>
          </a:xfrm>
          <a:prstGeom prst="rect">
            <a:avLst/>
          </a:prstGeom>
          <a:ln w="63500">
            <a:solidFill>
              <a:schemeClr val="accent4">
                <a:shade val="50000"/>
              </a:schemeClr>
            </a:solidFill>
            <a:miter lim="800000"/>
          </a:ln>
        </p:spPr>
      </p:pic>
      <p:sp>
        <p:nvSpPr>
          <p:cNvPr id="7" name="Obdélník 6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309" y="1136336"/>
            <a:ext cx="2909171" cy="2076421"/>
          </a:xfrm>
          <a:prstGeom prst="rect">
            <a:avLst/>
          </a:prstGeom>
          <a:ln w="63500">
            <a:solidFill>
              <a:srgbClr val="C00000"/>
            </a:solidFill>
            <a:miter lim="800000"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7" t="14680" r="7071"/>
          <a:stretch/>
        </p:blipFill>
        <p:spPr>
          <a:xfrm>
            <a:off x="8772309" y="3582790"/>
            <a:ext cx="2962611" cy="263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5" y="937823"/>
            <a:ext cx="3734923" cy="531661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59" y="2959122"/>
            <a:ext cx="2365879" cy="334498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122" y="936191"/>
            <a:ext cx="3669858" cy="2284487"/>
          </a:xfrm>
          <a:prstGeom prst="rect">
            <a:avLst/>
          </a:prstGeom>
          <a:ln w="63500">
            <a:solidFill>
              <a:schemeClr val="accent1">
                <a:lumMod val="75000"/>
              </a:schemeClr>
            </a:solidFill>
            <a:miter lim="800000"/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3" r="7700" b="3888"/>
          <a:stretch/>
        </p:blipFill>
        <p:spPr>
          <a:xfrm>
            <a:off x="7930520" y="3764315"/>
            <a:ext cx="3669858" cy="2539791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60" y="936191"/>
            <a:ext cx="2365879" cy="199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1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931658" y="5501866"/>
            <a:ext cx="4218174" cy="77248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čem je folklor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Foto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souboru Olšina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3469" r="18485" b="41683"/>
          <a:stretch/>
        </p:blipFill>
        <p:spPr>
          <a:xfrm>
            <a:off x="6243782" y="674829"/>
            <a:ext cx="5593927" cy="2642237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12795" r="1818" b="23636"/>
          <a:stretch/>
        </p:blipFill>
        <p:spPr>
          <a:xfrm>
            <a:off x="347345" y="674829"/>
            <a:ext cx="5594400" cy="2642400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2450947" y="5501866"/>
            <a:ext cx="2615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Nezavírejte oči před problémy v Orlové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28013" r="68990" b="33738"/>
          <a:stretch/>
        </p:blipFill>
        <p:spPr>
          <a:xfrm>
            <a:off x="354291" y="3428303"/>
            <a:ext cx="2096656" cy="262312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3231" r="14265" b="2761"/>
          <a:stretch/>
        </p:blipFill>
        <p:spPr>
          <a:xfrm>
            <a:off x="4547504" y="3443511"/>
            <a:ext cx="1394241" cy="2623127"/>
          </a:xfrm>
          <a:prstGeom prst="rect">
            <a:avLst/>
          </a:prstGeom>
        </p:spPr>
      </p:pic>
      <p:pic>
        <p:nvPicPr>
          <p:cNvPr id="20" name="Obrázek 19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913" y="3443511"/>
            <a:ext cx="1703783" cy="2623127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82" y="3458720"/>
            <a:ext cx="1711640" cy="260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7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2" y="1054856"/>
            <a:ext cx="2339447" cy="33542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1054856"/>
            <a:ext cx="3686044" cy="532280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78" y="4095151"/>
            <a:ext cx="2974044" cy="223053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99" y="1054856"/>
            <a:ext cx="2935223" cy="285450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1" r="9394"/>
          <a:stretch/>
        </p:blipFill>
        <p:spPr>
          <a:xfrm>
            <a:off x="869941" y="4707371"/>
            <a:ext cx="2339447" cy="1618313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94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88384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Výstava spolkové a klubové činnosti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b="1" smtClean="0">
                <a:latin typeface="Arial" panose="020B0604020202020204" pitchFamily="34" charset="0"/>
                <a:cs typeface="Arial" panose="020B0604020202020204" pitchFamily="34" charset="0"/>
              </a:rPr>
              <a:t>Domě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kultury města Orlové</a:t>
            </a: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359941" y="1612207"/>
            <a:ext cx="5661891" cy="3882594"/>
          </a:xfrm>
          <a:prstGeom prst="rect">
            <a:avLst/>
          </a:prstGeom>
        </p:spPr>
      </p:pic>
      <p:pic>
        <p:nvPicPr>
          <p:cNvPr id="7" name="Obrázek 6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r="4445" b="7475"/>
          <a:stretch/>
        </p:blipFill>
        <p:spPr>
          <a:xfrm>
            <a:off x="6262254" y="1612207"/>
            <a:ext cx="5662800" cy="388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683" y="974498"/>
            <a:ext cx="2895794" cy="545090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r="2342"/>
          <a:stretch/>
        </p:blipFill>
        <p:spPr>
          <a:xfrm>
            <a:off x="873523" y="1705124"/>
            <a:ext cx="6021548" cy="472028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73523" y="974498"/>
            <a:ext cx="6021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Setkávání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Vánoční povídání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8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527049"/>
            <a:ext cx="12192000" cy="868679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Návštěvníci: 149 061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Výpůjčky:     192 530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25" y="2806554"/>
            <a:ext cx="2681190" cy="221198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5321053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Nový knihovní řád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platný od 1. 9. 2014</a:t>
            </a:r>
          </a:p>
          <a:p>
            <a:pPr algn="ctr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24243" r="14803" b="9899"/>
          <a:stretch/>
        </p:blipFill>
        <p:spPr>
          <a:xfrm>
            <a:off x="217770" y="1603515"/>
            <a:ext cx="2830230" cy="371041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3" t="13199" r="3030" b="33737"/>
          <a:stretch/>
        </p:blipFill>
        <p:spPr>
          <a:xfrm>
            <a:off x="7161996" y="1603515"/>
            <a:ext cx="4812234" cy="371041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1"/>
          <a:stretch/>
        </p:blipFill>
        <p:spPr>
          <a:xfrm>
            <a:off x="3276028" y="1603515"/>
            <a:ext cx="3657939" cy="37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8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3847" y="3494074"/>
            <a:ext cx="2304662" cy="514046"/>
          </a:xfrm>
        </p:spPr>
        <p:txBody>
          <a:bodyPr>
            <a:norm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Výstava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ZŠ Jarní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" t="12476" r="4362" b="7834"/>
          <a:stretch/>
        </p:blipFill>
        <p:spPr>
          <a:xfrm>
            <a:off x="834090" y="738027"/>
            <a:ext cx="2087418" cy="277090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30042" r="13690" b="30165"/>
          <a:stretch/>
        </p:blipFill>
        <p:spPr>
          <a:xfrm>
            <a:off x="3834588" y="779961"/>
            <a:ext cx="7462982" cy="27289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14949" b="25657"/>
          <a:stretch/>
        </p:blipFill>
        <p:spPr>
          <a:xfrm>
            <a:off x="809198" y="3816827"/>
            <a:ext cx="5603606" cy="256081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769162" y="6359092"/>
            <a:ext cx="22621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Výstava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 MŠ Okružní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18720" r="39899" b="36027"/>
          <a:stretch/>
        </p:blipFill>
        <p:spPr>
          <a:xfrm>
            <a:off x="6977145" y="3838843"/>
            <a:ext cx="4320425" cy="2520249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9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25128" y="3295390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831569" y="4143499"/>
            <a:ext cx="2980800" cy="2232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569" y="1024243"/>
            <a:ext cx="2979452" cy="22335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01" y="1119708"/>
            <a:ext cx="3315016" cy="5189849"/>
          </a:xfrm>
          <a:prstGeom prst="rect">
            <a:avLst/>
          </a:prstGeom>
          <a:ln w="8255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301407" y="102424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Univerzita volného času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Střípky ze života a tvorby našich spisovatelů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Mgr. Hana Vavříková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od 25. 1. 2014 každé druhé úterý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7" y="2450042"/>
            <a:ext cx="3809325" cy="2745879"/>
          </a:xfrm>
          <a:prstGeom prst="rect">
            <a:avLst/>
          </a:prstGeom>
          <a:ln w="85725">
            <a:solidFill>
              <a:schemeClr val="accent2">
                <a:lumMod val="75000"/>
              </a:schemeClr>
            </a:solidFill>
            <a:miter lim="800000"/>
          </a:ln>
        </p:spPr>
      </p:pic>
      <p:sp>
        <p:nvSpPr>
          <p:cNvPr id="9" name="Obdélník 8"/>
          <p:cNvSpPr/>
          <p:nvPr/>
        </p:nvSpPr>
        <p:spPr>
          <a:xfrm>
            <a:off x="291584" y="5544502"/>
            <a:ext cx="4854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Trénování paměti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 Mgr. Hanou Vavříkovou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pokračuje od 28. 1. 2014 každé druhé úterý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720" y="1155740"/>
            <a:ext cx="3558245" cy="4942800"/>
          </a:xfrm>
          <a:prstGeom prst="rect">
            <a:avLst/>
          </a:prstGeom>
          <a:ln w="76200">
            <a:solidFill>
              <a:srgbClr val="FF0000"/>
            </a:solidFill>
            <a:miter lim="800000"/>
          </a:ln>
        </p:spPr>
      </p:pic>
      <p:pic>
        <p:nvPicPr>
          <p:cNvPr id="5" name="Obrázek 4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21" y="1138777"/>
            <a:ext cx="3337200" cy="49428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5" y="1137770"/>
            <a:ext cx="3335288" cy="4943807"/>
          </a:xfrm>
          <a:prstGeom prst="rect">
            <a:avLst/>
          </a:prstGeom>
          <a:ln w="76200">
            <a:solidFill>
              <a:srgbClr val="FF0000"/>
            </a:solidFill>
            <a:miter lim="800000"/>
          </a:ln>
        </p:spPr>
      </p:pic>
      <p:sp>
        <p:nvSpPr>
          <p:cNvPr id="14" name="Obdélník 13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0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44" y="886092"/>
            <a:ext cx="3716882" cy="5318343"/>
          </a:xfrm>
          <a:prstGeom prst="rect">
            <a:avLst/>
          </a:prstGeom>
        </p:spPr>
      </p:pic>
      <p:pic>
        <p:nvPicPr>
          <p:cNvPr id="10" name="Obrázek 9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84581" y="3832035"/>
            <a:ext cx="3468910" cy="23724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947" y="978372"/>
            <a:ext cx="3638568" cy="5133782"/>
          </a:xfrm>
          <a:prstGeom prst="rect">
            <a:avLst/>
          </a:prstGeom>
          <a:ln w="114300">
            <a:solidFill>
              <a:schemeClr val="accent2">
                <a:alpha val="99000"/>
              </a:schemeClr>
            </a:solidFill>
            <a:miter lim="800000"/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r="21010"/>
          <a:stretch/>
        </p:blipFill>
        <p:spPr>
          <a:xfrm>
            <a:off x="4338574" y="886092"/>
            <a:ext cx="1917423" cy="193962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b="3569"/>
          <a:stretch/>
        </p:blipFill>
        <p:spPr>
          <a:xfrm>
            <a:off x="6465455" y="886092"/>
            <a:ext cx="1364255" cy="194413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11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63" y="877550"/>
            <a:ext cx="4491045" cy="55189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36" y="4602673"/>
            <a:ext cx="2391770" cy="17938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2"/>
          <a:stretch/>
        </p:blipFill>
        <p:spPr>
          <a:xfrm>
            <a:off x="1228436" y="877550"/>
            <a:ext cx="5153891" cy="34853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557" y="4602673"/>
            <a:ext cx="2391770" cy="179382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3151</TotalTime>
  <Words>432</Words>
  <Application>Microsoft Office PowerPoint</Application>
  <PresentationFormat>Širokoúhlá obrazovka</PresentationFormat>
  <Paragraphs>114</Paragraphs>
  <Slides>33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Times New Roman</vt:lpstr>
      <vt:lpstr>Motiv Office</vt:lpstr>
      <vt:lpstr>Dokument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spravce</dc:creator>
  <cp:lastModifiedBy>uzivatel</cp:lastModifiedBy>
  <cp:revision>258</cp:revision>
  <dcterms:created xsi:type="dcterms:W3CDTF">2016-06-14T08:14:48Z</dcterms:created>
  <dcterms:modified xsi:type="dcterms:W3CDTF">2017-04-26T08:38:44Z</dcterms:modified>
</cp:coreProperties>
</file>