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08" r:id="rId2"/>
    <p:sldId id="294" r:id="rId3"/>
    <p:sldId id="312" r:id="rId4"/>
    <p:sldId id="262" r:id="rId5"/>
    <p:sldId id="317" r:id="rId6"/>
    <p:sldId id="269" r:id="rId7"/>
    <p:sldId id="267" r:id="rId8"/>
    <p:sldId id="311" r:id="rId9"/>
    <p:sldId id="270" r:id="rId10"/>
    <p:sldId id="315" r:id="rId11"/>
    <p:sldId id="274" r:id="rId12"/>
    <p:sldId id="273" r:id="rId13"/>
    <p:sldId id="289" r:id="rId14"/>
    <p:sldId id="305" r:id="rId15"/>
    <p:sldId id="298" r:id="rId16"/>
    <p:sldId id="288" r:id="rId17"/>
    <p:sldId id="272" r:id="rId18"/>
    <p:sldId id="275" r:id="rId19"/>
    <p:sldId id="309" r:id="rId20"/>
    <p:sldId id="310" r:id="rId21"/>
    <p:sldId id="284" r:id="rId22"/>
    <p:sldId id="320" r:id="rId23"/>
    <p:sldId id="319" r:id="rId24"/>
    <p:sldId id="292" r:id="rId25"/>
    <p:sldId id="318" r:id="rId26"/>
    <p:sldId id="302" r:id="rId2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54" autoAdjust="0"/>
    <p:restoredTop sz="86410" autoAdjust="0"/>
  </p:normalViewPr>
  <p:slideViewPr>
    <p:cSldViewPr snapToGrid="0">
      <p:cViewPr varScale="1">
        <p:scale>
          <a:sx n="64" d="100"/>
          <a:sy n="64" d="100"/>
        </p:scale>
        <p:origin x="840" y="96"/>
      </p:cViewPr>
      <p:guideLst/>
    </p:cSldViewPr>
  </p:slideViewPr>
  <p:outlineViewPr>
    <p:cViewPr>
      <p:scale>
        <a:sx n="33" d="100"/>
        <a:sy n="33" d="100"/>
      </p:scale>
      <p:origin x="0" y="-3362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F6D086-A92E-44CC-9306-15D632F908EC}" type="datetimeFigureOut">
              <a:rPr lang="cs-CZ" smtClean="0"/>
              <a:t>25.04.2017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C38ACE-FA85-48BA-92FC-E3EE22CCE3B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3858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38ACE-FA85-48BA-92FC-E3EE22CCE3BE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390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38ACE-FA85-48BA-92FC-E3EE22CCE3BE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9423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38ACE-FA85-48BA-92FC-E3EE22CCE3BE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5547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38ACE-FA85-48BA-92FC-E3EE22CCE3BE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1071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38ACE-FA85-48BA-92FC-E3EE22CCE3BE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3168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38ACE-FA85-48BA-92FC-E3EE22CCE3BE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84391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38ACE-FA85-48BA-92FC-E3EE22CCE3BE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06954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38ACE-FA85-48BA-92FC-E3EE22CCE3BE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6753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B355B-0878-48A2-835F-4EE86972D490}" type="datetimeFigureOut">
              <a:rPr lang="cs-CZ" smtClean="0"/>
              <a:t>25.04.2017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AF869-8EE1-4ED1-906E-CB3BBE46B6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4860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B355B-0878-48A2-835F-4EE86972D490}" type="datetimeFigureOut">
              <a:rPr lang="cs-CZ" smtClean="0"/>
              <a:t>25.04.2017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AF869-8EE1-4ED1-906E-CB3BBE46B6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5697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B355B-0878-48A2-835F-4EE86972D490}" type="datetimeFigureOut">
              <a:rPr lang="cs-CZ" smtClean="0"/>
              <a:t>25.04.2017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AF869-8EE1-4ED1-906E-CB3BBE46B6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623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B355B-0878-48A2-835F-4EE86972D490}" type="datetimeFigureOut">
              <a:rPr lang="cs-CZ" smtClean="0"/>
              <a:t>25.04.2017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AF869-8EE1-4ED1-906E-CB3BBE46B6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8653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B355B-0878-48A2-835F-4EE86972D490}" type="datetimeFigureOut">
              <a:rPr lang="cs-CZ" smtClean="0"/>
              <a:t>25.04.2017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AF869-8EE1-4ED1-906E-CB3BBE46B6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7394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B355B-0878-48A2-835F-4EE86972D490}" type="datetimeFigureOut">
              <a:rPr lang="cs-CZ" smtClean="0"/>
              <a:t>25.04.2017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AF869-8EE1-4ED1-906E-CB3BBE46B6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1486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B355B-0878-48A2-835F-4EE86972D490}" type="datetimeFigureOut">
              <a:rPr lang="cs-CZ" smtClean="0"/>
              <a:t>25.04.2017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AF869-8EE1-4ED1-906E-CB3BBE46B6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8192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B355B-0878-48A2-835F-4EE86972D490}" type="datetimeFigureOut">
              <a:rPr lang="cs-CZ" smtClean="0"/>
              <a:t>25.04.2017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AF869-8EE1-4ED1-906E-CB3BBE46B6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9009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B355B-0878-48A2-835F-4EE86972D490}" type="datetimeFigureOut">
              <a:rPr lang="cs-CZ" smtClean="0"/>
              <a:t>25.04.2017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AF869-8EE1-4ED1-906E-CB3BBE46B6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8617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B355B-0878-48A2-835F-4EE86972D490}" type="datetimeFigureOut">
              <a:rPr lang="cs-CZ" smtClean="0"/>
              <a:t>25.04.2017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AF869-8EE1-4ED1-906E-CB3BBE46B6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7234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B355B-0878-48A2-835F-4EE86972D490}" type="datetimeFigureOut">
              <a:rPr lang="cs-CZ" smtClean="0"/>
              <a:t>25.04.2017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AF869-8EE1-4ED1-906E-CB3BBE46B6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662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8B355B-0878-48A2-835F-4EE86972D490}" type="datetimeFigureOut">
              <a:rPr lang="cs-CZ" smtClean="0"/>
              <a:t>25.04.2017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AF869-8EE1-4ED1-906E-CB3BBE46B6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7605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file:///A:\Sova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jpeg"/><Relationship Id="rId5" Type="http://schemas.openxmlformats.org/officeDocument/2006/relationships/image" Target="../media/image22.emf"/><Relationship Id="rId4" Type="http://schemas.openxmlformats.org/officeDocument/2006/relationships/package" Target="../embeddings/Microsoft_Word_Document1.docx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5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idx="1"/>
          </p:nvPr>
        </p:nvSpPr>
        <p:spPr>
          <a:xfrm>
            <a:off x="3161653" y="2216258"/>
            <a:ext cx="8322592" cy="3657600"/>
          </a:xfrm>
        </p:spPr>
        <p:txBody>
          <a:bodyPr numCol="2">
            <a:noAutofit/>
          </a:bodyPr>
          <a:lstStyle/>
          <a:p>
            <a:pPr marL="0" lvl="0" indent="0">
              <a:lnSpc>
                <a:spcPct val="100000"/>
              </a:lnSpc>
              <a:buNone/>
            </a:pPr>
            <a: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Bernatíková Veronika (mateřská dovolená)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Bc. Blažková Svatava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Čmiel David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Donkovová Nikolina </a:t>
            </a:r>
            <a:r>
              <a:rPr 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(nástup 2/2015)</a:t>
            </a:r>
            <a:endParaRPr lang="cs-CZ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Gavelčíková Pavla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Heczková Lenka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Jaroschová Taťána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Kuchařová Petra</a:t>
            </a:r>
          </a:p>
          <a:p>
            <a:pPr marL="0" lvl="0" indent="0">
              <a:lnSpc>
                <a:spcPct val="100000"/>
              </a:lnSpc>
              <a:buNone/>
            </a:pPr>
            <a:endParaRPr lang="cs-CZ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Kusněřová Jarmila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Kytlicová Miroslava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cs-CZ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Murinová</a:t>
            </a:r>
            <a: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Nikola </a:t>
            </a:r>
            <a:r>
              <a:rPr lang="cs-CZ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(odchod 1/2015)</a:t>
            </a:r>
            <a:endParaRPr lang="cs-CZ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lang="cs-CZ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Nerychlová</a:t>
            </a:r>
            <a: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Olga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Prokopová Lucie 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Bc. </a:t>
            </a:r>
            <a:r>
              <a:rPr lang="cs-CZ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Sztwiertniová</a:t>
            </a:r>
            <a: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Anna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Vicherková Ivana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cs-CZ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Bc. Žáková Eva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3161653" y="1785371"/>
            <a:ext cx="438602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Zaměstnanci:</a:t>
            </a:r>
          </a:p>
          <a:p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  <p:sp>
        <p:nvSpPr>
          <p:cNvPr id="2" name="TextovéPole 1"/>
          <p:cNvSpPr txBox="1"/>
          <p:nvPr/>
        </p:nvSpPr>
        <p:spPr>
          <a:xfrm>
            <a:off x="3161653" y="831264"/>
            <a:ext cx="66939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Ředitelka: Bc. Iva Sušková</a:t>
            </a:r>
          </a:p>
          <a:p>
            <a:endParaRPr lang="cs-CZ" dirty="0"/>
          </a:p>
        </p:txBody>
      </p:sp>
      <p:pic>
        <p:nvPicPr>
          <p:cNvPr id="2050" name="Picture 2" descr="A:\Sova.jpg"/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33" y="1008993"/>
            <a:ext cx="2064334" cy="2120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2015</a:t>
            </a:r>
          </a:p>
        </p:txBody>
      </p:sp>
    </p:spTree>
    <p:extLst>
      <p:ext uri="{BB962C8B-B14F-4D97-AF65-F5344CB8AC3E}">
        <p14:creationId xmlns:p14="http://schemas.microsoft.com/office/powerpoint/2010/main" val="30776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08" y="915781"/>
            <a:ext cx="2659185" cy="235005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511" y="915779"/>
            <a:ext cx="1533092" cy="129979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60" r="53398" b="-1"/>
          <a:stretch/>
        </p:blipFill>
        <p:spPr>
          <a:xfrm>
            <a:off x="3514511" y="2283917"/>
            <a:ext cx="1533092" cy="981919"/>
          </a:xfrm>
          <a:prstGeom prst="rect">
            <a:avLst/>
          </a:prstGeom>
        </p:spPr>
      </p:pic>
      <p:pic>
        <p:nvPicPr>
          <p:cNvPr id="7" name="Obrázek 6"/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362" y="915779"/>
            <a:ext cx="2660400" cy="2386626"/>
          </a:xfrm>
          <a:prstGeom prst="rect">
            <a:avLst/>
          </a:prstGeom>
        </p:spPr>
      </p:pic>
      <p:pic>
        <p:nvPicPr>
          <p:cNvPr id="8" name="Obrázek 7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42829" y="915778"/>
            <a:ext cx="2660400" cy="2350800"/>
          </a:xfrm>
          <a:prstGeom prst="rect">
            <a:avLst/>
          </a:prstGeom>
        </p:spPr>
      </p:pic>
      <p:pic>
        <p:nvPicPr>
          <p:cNvPr id="9" name="Obrázek 8"/>
          <p:cNvPicPr preferRelativeResize="0"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362" y="4126691"/>
            <a:ext cx="2660400" cy="2374905"/>
          </a:xfrm>
          <a:prstGeom prst="rect">
            <a:avLst/>
          </a:prstGeom>
        </p:spPr>
      </p:pic>
      <p:pic>
        <p:nvPicPr>
          <p:cNvPr id="11" name="Picture 2" descr="http://www2.knihovna-orlova.cz/image/201511101035_0000001.jpg"/>
          <p:cNvPicPr preferRelativeResize="0"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08" y="4126691"/>
            <a:ext cx="2660400" cy="233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405" y="5302091"/>
            <a:ext cx="1513458" cy="1135093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405" y="4136074"/>
            <a:ext cx="1513458" cy="1135094"/>
          </a:xfrm>
          <a:prstGeom prst="rect">
            <a:avLst/>
          </a:prstGeom>
        </p:spPr>
      </p:pic>
      <p:pic>
        <p:nvPicPr>
          <p:cNvPr id="2" name="Obrázek 1"/>
          <p:cNvPicPr preferRelativeResize="0">
            <a:picLocks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8" t="38406" r="30578" b="19420"/>
          <a:stretch/>
        </p:blipFill>
        <p:spPr>
          <a:xfrm>
            <a:off x="9242829" y="4126691"/>
            <a:ext cx="2660400" cy="2331231"/>
          </a:xfrm>
          <a:prstGeom prst="rect">
            <a:avLst/>
          </a:prstGeom>
        </p:spPr>
      </p:pic>
      <p:sp>
        <p:nvSpPr>
          <p:cNvPr id="15" name="Obdélník 14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2015</a:t>
            </a:r>
          </a:p>
        </p:txBody>
      </p:sp>
    </p:spTree>
    <p:extLst>
      <p:ext uri="{BB962C8B-B14F-4D97-AF65-F5344CB8AC3E}">
        <p14:creationId xmlns:p14="http://schemas.microsoft.com/office/powerpoint/2010/main" val="138955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3048000" y="2806554"/>
            <a:ext cx="6096000" cy="65216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cs-CZ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Obrázek 8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29257" y="3952320"/>
            <a:ext cx="2826000" cy="229320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99" y="1228418"/>
            <a:ext cx="3750360" cy="503014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7" t="29446" r="28732" b="9420"/>
          <a:stretch/>
        </p:blipFill>
        <p:spPr>
          <a:xfrm>
            <a:off x="4629257" y="1228417"/>
            <a:ext cx="2824845" cy="229236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7" t="6772" r="2286" b="9968"/>
          <a:stretch/>
        </p:blipFill>
        <p:spPr>
          <a:xfrm>
            <a:off x="7902932" y="1228417"/>
            <a:ext cx="3929238" cy="5030142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2015</a:t>
            </a:r>
          </a:p>
        </p:txBody>
      </p:sp>
    </p:spTree>
    <p:extLst>
      <p:ext uri="{BB962C8B-B14F-4D97-AF65-F5344CB8AC3E}">
        <p14:creationId xmlns:p14="http://schemas.microsoft.com/office/powerpoint/2010/main" val="355684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4977784" y="2610119"/>
            <a:ext cx="2519169" cy="652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cs-CZ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1600" dirty="0">
              <a:solidFill>
                <a:schemeClr val="accent6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22" y="897574"/>
            <a:ext cx="2642400" cy="31644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22" y="4467882"/>
            <a:ext cx="2637570" cy="1978177"/>
          </a:xfrm>
          <a:prstGeom prst="rect">
            <a:avLst/>
          </a:prstGeom>
        </p:spPr>
      </p:pic>
      <p:sp>
        <p:nvSpPr>
          <p:cNvPr id="8" name="AutoShape 2" descr="Výsledek obrázku pro ryby kreslené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AutoShape 4" descr="Výsledek obrázku pro ryby kreslené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" name="AutoShape 6" descr="Výsledek obrázku pro ryby kreslené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055" y="896013"/>
            <a:ext cx="2640473" cy="3165961"/>
          </a:xfrm>
          <a:prstGeom prst="rect">
            <a:avLst/>
          </a:prstGeom>
        </p:spPr>
      </p:pic>
      <p:pic>
        <p:nvPicPr>
          <p:cNvPr id="17" name="Obrázek 16"/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13728" y="4467882"/>
            <a:ext cx="2638800" cy="1980000"/>
          </a:xfrm>
          <a:prstGeom prst="rect">
            <a:avLst/>
          </a:prstGeom>
        </p:spPr>
      </p:pic>
      <p:pic>
        <p:nvPicPr>
          <p:cNvPr id="18" name="Obrázek 17"/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519" y="977943"/>
            <a:ext cx="2642400" cy="3164400"/>
          </a:xfrm>
          <a:prstGeom prst="rect">
            <a:avLst/>
          </a:prstGeom>
        </p:spPr>
      </p:pic>
      <p:pic>
        <p:nvPicPr>
          <p:cNvPr id="19" name="Obrázek 18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520" y="4467882"/>
            <a:ext cx="2638800" cy="1980000"/>
          </a:xfrm>
          <a:prstGeom prst="rect">
            <a:avLst/>
          </a:prstGeom>
        </p:spPr>
      </p:pic>
      <p:sp>
        <p:nvSpPr>
          <p:cNvPr id="14" name="Obdélník 13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2015</a:t>
            </a:r>
          </a:p>
        </p:txBody>
      </p:sp>
    </p:spTree>
    <p:extLst>
      <p:ext uri="{BB962C8B-B14F-4D97-AF65-F5344CB8AC3E}">
        <p14:creationId xmlns:p14="http://schemas.microsoft.com/office/powerpoint/2010/main" val="240640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3048000" y="2806554"/>
            <a:ext cx="6096000" cy="65216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cs-CZ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095" y="1321904"/>
            <a:ext cx="3769531" cy="479672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7773" y="1321904"/>
            <a:ext cx="3972446" cy="4796729"/>
          </a:xfrm>
          <a:prstGeom prst="rect">
            <a:avLst/>
          </a:prstGeom>
        </p:spPr>
      </p:pic>
      <p:pic>
        <p:nvPicPr>
          <p:cNvPr id="9" name="Obrázek 8"/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999" y="4091833"/>
            <a:ext cx="2606400" cy="2026800"/>
          </a:xfrm>
          <a:prstGeom prst="rect">
            <a:avLst/>
          </a:prstGeom>
        </p:spPr>
      </p:pic>
      <p:pic>
        <p:nvPicPr>
          <p:cNvPr id="10" name="Obrázek 9"/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286" y="1321904"/>
            <a:ext cx="2604432" cy="2027583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2015</a:t>
            </a:r>
          </a:p>
        </p:txBody>
      </p:sp>
    </p:spTree>
    <p:extLst>
      <p:ext uri="{BB962C8B-B14F-4D97-AF65-F5344CB8AC3E}">
        <p14:creationId xmlns:p14="http://schemas.microsoft.com/office/powerpoint/2010/main" val="386352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3048000" y="2806554"/>
            <a:ext cx="6096000" cy="65216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cs-CZ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8265" y="877584"/>
            <a:ext cx="2446937" cy="2524442"/>
          </a:xfrm>
          <a:prstGeom prst="rect">
            <a:avLst/>
          </a:prstGeom>
        </p:spPr>
      </p:pic>
      <p:sp>
        <p:nvSpPr>
          <p:cNvPr id="12" name="Oválný bublinový popisek 11"/>
          <p:cNvSpPr/>
          <p:nvPr/>
        </p:nvSpPr>
        <p:spPr>
          <a:xfrm>
            <a:off x="3047999" y="4695710"/>
            <a:ext cx="4841631" cy="785445"/>
          </a:xfrm>
          <a:prstGeom prst="wedgeEllipseCallou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798" y="1015914"/>
            <a:ext cx="4263636" cy="5249603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161" y="1015914"/>
            <a:ext cx="1988028" cy="2529766"/>
          </a:xfrm>
          <a:prstGeom prst="rect">
            <a:avLst/>
          </a:prstGeom>
        </p:spPr>
      </p:pic>
      <p:pic>
        <p:nvPicPr>
          <p:cNvPr id="18" name="Zástupný symbol pro obsah 3"/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202" y="3734717"/>
            <a:ext cx="1987200" cy="25308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185" y="3734717"/>
            <a:ext cx="3455017" cy="2530800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2015</a:t>
            </a:r>
          </a:p>
        </p:txBody>
      </p:sp>
    </p:spTree>
    <p:extLst>
      <p:ext uri="{BB962C8B-B14F-4D97-AF65-F5344CB8AC3E}">
        <p14:creationId xmlns:p14="http://schemas.microsoft.com/office/powerpoint/2010/main" val="24493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662449" y="2502633"/>
            <a:ext cx="4350108" cy="2556167"/>
          </a:xfrm>
        </p:spPr>
        <p:txBody>
          <a:bodyPr>
            <a:noAutofit/>
          </a:bodyPr>
          <a:lstStyle/>
          <a:p>
            <a:pPr algn="l"/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22.09. – 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O stáří obecně</a:t>
            </a:r>
          </a:p>
          <a:p>
            <a:pPr algn="l"/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06.10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. –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Příprava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na stárnutí</a:t>
            </a:r>
          </a:p>
          <a:p>
            <a:pPr algn="l"/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20.10. –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Biologické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aspekty stárnutí</a:t>
            </a:r>
          </a:p>
          <a:p>
            <a:pPr algn="l"/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03.11. –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Psychické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aspekty stárnutí a stáří</a:t>
            </a:r>
          </a:p>
          <a:p>
            <a:pPr algn="l"/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18.11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. –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Sociální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aspekty stárnutí a stáří</a:t>
            </a:r>
          </a:p>
          <a:p>
            <a:pPr algn="l"/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01.12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. –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Stáří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a ekonomické zázemí</a:t>
            </a:r>
          </a:p>
          <a:p>
            <a:pPr algn="l"/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15.12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. –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Společenská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pomoc stáří, </a:t>
            </a:r>
          </a:p>
        </p:txBody>
      </p:sp>
      <p:sp>
        <p:nvSpPr>
          <p:cNvPr id="7" name="Obdélník 6"/>
          <p:cNvSpPr/>
          <p:nvPr/>
        </p:nvSpPr>
        <p:spPr>
          <a:xfrm>
            <a:off x="3048000" y="2806554"/>
            <a:ext cx="6096000" cy="65216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cs-CZ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AutoShape 2" descr="Výsledek obrázku pro aktivní stáří kreslené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121" y="1069193"/>
            <a:ext cx="4121345" cy="5423046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2015</a:t>
            </a:r>
          </a:p>
        </p:txBody>
      </p:sp>
    </p:spTree>
    <p:extLst>
      <p:ext uri="{BB962C8B-B14F-4D97-AF65-F5344CB8AC3E}">
        <p14:creationId xmlns:p14="http://schemas.microsoft.com/office/powerpoint/2010/main" val="225976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3048000" y="2806554"/>
            <a:ext cx="6096000" cy="65216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cs-CZ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05" y="1313173"/>
            <a:ext cx="3762000" cy="50544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449" y="1313173"/>
            <a:ext cx="3205065" cy="2145547"/>
          </a:xfrm>
          <a:prstGeom prst="rect">
            <a:avLst/>
          </a:prstGeom>
        </p:spPr>
      </p:pic>
      <p:pic>
        <p:nvPicPr>
          <p:cNvPr id="3" name="Obrázek 2"/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058" y="1313173"/>
            <a:ext cx="3762000" cy="5054400"/>
          </a:xfrm>
          <a:prstGeom prst="rect">
            <a:avLst/>
          </a:prstGeom>
        </p:spPr>
      </p:pic>
      <p:pic>
        <p:nvPicPr>
          <p:cNvPr id="10" name="Obrázek 9"/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514" y="3964572"/>
            <a:ext cx="3204000" cy="2403001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2015</a:t>
            </a:r>
          </a:p>
        </p:txBody>
      </p:sp>
    </p:spTree>
    <p:extLst>
      <p:ext uri="{BB962C8B-B14F-4D97-AF65-F5344CB8AC3E}">
        <p14:creationId xmlns:p14="http://schemas.microsoft.com/office/powerpoint/2010/main" val="49344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3048000" y="2806554"/>
            <a:ext cx="6096000" cy="65216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cs-CZ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62543" y="4765180"/>
            <a:ext cx="2824805" cy="189098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543" y="819401"/>
            <a:ext cx="2824805" cy="3737499"/>
          </a:xfrm>
          <a:prstGeom prst="rect">
            <a:avLst/>
          </a:prstGeom>
        </p:spPr>
      </p:pic>
      <p:pic>
        <p:nvPicPr>
          <p:cNvPr id="4" name="Obrázek 3"/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939" y="819401"/>
            <a:ext cx="4123518" cy="2828590"/>
          </a:xfrm>
          <a:prstGeom prst="rect">
            <a:avLst/>
          </a:prstGeom>
        </p:spPr>
      </p:pic>
      <p:pic>
        <p:nvPicPr>
          <p:cNvPr id="8" name="Obrázek 7"/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457" y="3826565"/>
            <a:ext cx="4122000" cy="2829600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2015</a:t>
            </a:r>
          </a:p>
        </p:txBody>
      </p:sp>
    </p:spTree>
    <p:extLst>
      <p:ext uri="{BB962C8B-B14F-4D97-AF65-F5344CB8AC3E}">
        <p14:creationId xmlns:p14="http://schemas.microsoft.com/office/powerpoint/2010/main" val="341972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2680253" y="2584055"/>
            <a:ext cx="6096000" cy="65216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cs-CZ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15" y="1114316"/>
            <a:ext cx="3750525" cy="505487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632" y="1114316"/>
            <a:ext cx="2829208" cy="2121905"/>
          </a:xfrm>
          <a:prstGeom prst="rect">
            <a:avLst/>
          </a:prstGeom>
        </p:spPr>
      </p:pic>
      <p:pic>
        <p:nvPicPr>
          <p:cNvPr id="8" name="Obrázek 7"/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479" y="1114316"/>
            <a:ext cx="3762000" cy="5054400"/>
          </a:xfrm>
          <a:prstGeom prst="rect">
            <a:avLst/>
          </a:prstGeom>
        </p:spPr>
      </p:pic>
      <p:pic>
        <p:nvPicPr>
          <p:cNvPr id="11" name="Obrázek 10"/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80632" y="4048316"/>
            <a:ext cx="2829600" cy="2120400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2015</a:t>
            </a:r>
          </a:p>
        </p:txBody>
      </p:sp>
    </p:spTree>
    <p:extLst>
      <p:ext uri="{BB962C8B-B14F-4D97-AF65-F5344CB8AC3E}">
        <p14:creationId xmlns:p14="http://schemas.microsoft.com/office/powerpoint/2010/main" val="413228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2.knihovna-orlova.cz/image/201511021000_0000001.jpg"/>
          <p:cNvPicPr preferRelativeResize="0">
            <a:picLocks noGrp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265" y="3406214"/>
            <a:ext cx="2595600" cy="309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862" y="750176"/>
            <a:ext cx="2587986" cy="2150415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271653" y="1738546"/>
            <a:ext cx="27698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/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626" y="751391"/>
            <a:ext cx="2475528" cy="2147985"/>
          </a:xfrm>
          <a:prstGeom prst="rect">
            <a:avLst/>
          </a:prstGeom>
        </p:spPr>
      </p:pic>
      <p:pic>
        <p:nvPicPr>
          <p:cNvPr id="2" name="Obrázek 1"/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810" y="3406214"/>
            <a:ext cx="2594038" cy="3097359"/>
          </a:xfrm>
          <a:prstGeom prst="rect">
            <a:avLst/>
          </a:prstGeom>
        </p:spPr>
      </p:pic>
      <p:pic>
        <p:nvPicPr>
          <p:cNvPr id="11" name="Obrázek 10"/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470" y="3406214"/>
            <a:ext cx="2595600" cy="3097359"/>
          </a:xfrm>
          <a:prstGeom prst="rect">
            <a:avLst/>
          </a:prstGeom>
        </p:spPr>
      </p:pic>
      <p:pic>
        <p:nvPicPr>
          <p:cNvPr id="12" name="Obrázek 11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470" y="750176"/>
            <a:ext cx="2588400" cy="2149200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2015</a:t>
            </a:r>
          </a:p>
        </p:txBody>
      </p:sp>
    </p:spTree>
    <p:extLst>
      <p:ext uri="{BB962C8B-B14F-4D97-AF65-F5344CB8AC3E}">
        <p14:creationId xmlns:p14="http://schemas.microsoft.com/office/powerpoint/2010/main" val="101094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3048000" y="2806554"/>
            <a:ext cx="6096000" cy="65216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cs-CZ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http://www2.knihovna-orlova.cz/image/201509221543_000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068" y="938064"/>
            <a:ext cx="3520232" cy="525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938063"/>
            <a:ext cx="3564819" cy="5258753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2015</a:t>
            </a:r>
          </a:p>
        </p:txBody>
      </p:sp>
    </p:spTree>
    <p:extLst>
      <p:ext uri="{BB962C8B-B14F-4D97-AF65-F5344CB8AC3E}">
        <p14:creationId xmlns:p14="http://schemas.microsoft.com/office/powerpoint/2010/main" val="317855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 preferRelativeResize="0"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217" y="1121664"/>
            <a:ext cx="3762001" cy="4900556"/>
          </a:xfr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89" y="3776375"/>
            <a:ext cx="2674800" cy="2245845"/>
          </a:xfrm>
          <a:prstGeom prst="rect">
            <a:avLst/>
          </a:prstGeom>
        </p:spPr>
      </p:pic>
      <p:pic>
        <p:nvPicPr>
          <p:cNvPr id="10" name="Obrázek 9"/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" y="1121664"/>
            <a:ext cx="3608729" cy="4900557"/>
          </a:xfrm>
          <a:prstGeom prst="rect">
            <a:avLst/>
          </a:prstGeom>
        </p:spPr>
      </p:pic>
      <p:pic>
        <p:nvPicPr>
          <p:cNvPr id="11" name="Obrázek 10"/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89" y="1121664"/>
            <a:ext cx="2674800" cy="2228400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2015</a:t>
            </a:r>
          </a:p>
        </p:txBody>
      </p:sp>
    </p:spTree>
    <p:extLst>
      <p:ext uri="{BB962C8B-B14F-4D97-AF65-F5344CB8AC3E}">
        <p14:creationId xmlns:p14="http://schemas.microsoft.com/office/powerpoint/2010/main" val="199848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4569424" y="2762450"/>
            <a:ext cx="6096000" cy="65216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cs-CZ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/>
          <p:cNvPicPr preferRelativeResize="0"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632" y="1100669"/>
            <a:ext cx="3762000" cy="50544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0" b="22133"/>
          <a:stretch/>
        </p:blipFill>
        <p:spPr>
          <a:xfrm>
            <a:off x="6761953" y="3865366"/>
            <a:ext cx="3476869" cy="2286590"/>
          </a:xfrm>
          <a:prstGeom prst="rect">
            <a:avLst/>
          </a:prstGeom>
        </p:spPr>
      </p:pic>
      <p:pic>
        <p:nvPicPr>
          <p:cNvPr id="4" name="Obrázek 3"/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953" y="1100669"/>
            <a:ext cx="3463200" cy="2313947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2015</a:t>
            </a:r>
          </a:p>
        </p:txBody>
      </p:sp>
    </p:spTree>
    <p:extLst>
      <p:ext uri="{BB962C8B-B14F-4D97-AF65-F5344CB8AC3E}">
        <p14:creationId xmlns:p14="http://schemas.microsoft.com/office/powerpoint/2010/main" val="222858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4" r="7366"/>
          <a:stretch/>
        </p:blipFill>
        <p:spPr>
          <a:xfrm>
            <a:off x="8276983" y="4169809"/>
            <a:ext cx="3366000" cy="21024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5"/>
          <a:stretch/>
        </p:blipFill>
        <p:spPr>
          <a:xfrm>
            <a:off x="571795" y="1759844"/>
            <a:ext cx="7477618" cy="4512365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0" y="884583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Městské informační centrum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8" r="7282" b="1652"/>
          <a:stretch/>
        </p:blipFill>
        <p:spPr>
          <a:xfrm>
            <a:off x="8276730" y="1759844"/>
            <a:ext cx="3366253" cy="2101121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2015</a:t>
            </a:r>
          </a:p>
        </p:txBody>
      </p:sp>
    </p:spTree>
    <p:extLst>
      <p:ext uri="{BB962C8B-B14F-4D97-AF65-F5344CB8AC3E}">
        <p14:creationId xmlns:p14="http://schemas.microsoft.com/office/powerpoint/2010/main" val="291543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285" y="2375452"/>
            <a:ext cx="5642601" cy="3777279"/>
          </a:xfrm>
        </p:spPr>
      </p:pic>
      <p:pic>
        <p:nvPicPr>
          <p:cNvPr id="7" name="Obrázek 6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86" y="2375452"/>
            <a:ext cx="5641200" cy="3776400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2773018" y="1023110"/>
            <a:ext cx="6867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Výstava spolkové a klubové činnosti v Domě kultury Orlová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2015</a:t>
            </a:r>
          </a:p>
        </p:txBody>
      </p:sp>
    </p:spTree>
    <p:extLst>
      <p:ext uri="{BB962C8B-B14F-4D97-AF65-F5344CB8AC3E}">
        <p14:creationId xmlns:p14="http://schemas.microsoft.com/office/powerpoint/2010/main" val="96678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3048000" y="2806554"/>
            <a:ext cx="6096000" cy="65216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cs-CZ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Obrázek 7"/>
          <p:cNvPicPr preferRelativeResize="0"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7" t="16" r="16255"/>
          <a:stretch/>
        </p:blipFill>
        <p:spPr>
          <a:xfrm>
            <a:off x="6668344" y="1147970"/>
            <a:ext cx="4075200" cy="518573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456" y="1147970"/>
            <a:ext cx="4075231" cy="5185730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2015</a:t>
            </a:r>
          </a:p>
        </p:txBody>
      </p:sp>
    </p:spTree>
    <p:extLst>
      <p:ext uri="{BB962C8B-B14F-4D97-AF65-F5344CB8AC3E}">
        <p14:creationId xmlns:p14="http://schemas.microsoft.com/office/powerpoint/2010/main" val="164914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46" y="1292087"/>
            <a:ext cx="9486908" cy="4121898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2015</a:t>
            </a:r>
          </a:p>
        </p:txBody>
      </p:sp>
    </p:spTree>
    <p:extLst>
      <p:ext uri="{BB962C8B-B14F-4D97-AF65-F5344CB8AC3E}">
        <p14:creationId xmlns:p14="http://schemas.microsoft.com/office/powerpoint/2010/main" val="359209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3048000" y="2806554"/>
            <a:ext cx="6096000" cy="65216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cs-CZ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014" y="4041414"/>
            <a:ext cx="5240100" cy="2044510"/>
          </a:xfrm>
          <a:prstGeom prst="rect">
            <a:avLst/>
          </a:prstGeom>
        </p:spPr>
      </p:pic>
      <p:sp>
        <p:nvSpPr>
          <p:cNvPr id="4" name="Vodorovný svitek 3"/>
          <p:cNvSpPr/>
          <p:nvPr/>
        </p:nvSpPr>
        <p:spPr>
          <a:xfrm>
            <a:off x="3776870" y="1501390"/>
            <a:ext cx="4625984" cy="2354994"/>
          </a:xfrm>
          <a:prstGeom prst="horizontalScroll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4452730" y="2226365"/>
            <a:ext cx="3637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Výpůjčky     172 132</a:t>
            </a:r>
          </a:p>
          <a:p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Návštěvníci 150 691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2015</a:t>
            </a:r>
          </a:p>
        </p:txBody>
      </p:sp>
    </p:spTree>
    <p:extLst>
      <p:ext uri="{BB962C8B-B14F-4D97-AF65-F5344CB8AC3E}">
        <p14:creationId xmlns:p14="http://schemas.microsoft.com/office/powerpoint/2010/main" val="199127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900" y="780158"/>
            <a:ext cx="4356100" cy="573444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8780" y="3913534"/>
            <a:ext cx="3335258" cy="2601069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376" y="780158"/>
            <a:ext cx="3335257" cy="2596258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2015</a:t>
            </a:r>
          </a:p>
        </p:txBody>
      </p:sp>
    </p:spTree>
    <p:extLst>
      <p:ext uri="{BB962C8B-B14F-4D97-AF65-F5344CB8AC3E}">
        <p14:creationId xmlns:p14="http://schemas.microsoft.com/office/powerpoint/2010/main" val="326990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3048000" y="2806554"/>
            <a:ext cx="6096000" cy="65216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cs-CZ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822" y="1357832"/>
            <a:ext cx="3912356" cy="470949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85" y="1358900"/>
            <a:ext cx="3824106" cy="470843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209" y="1357832"/>
            <a:ext cx="3880845" cy="4710377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2015</a:t>
            </a:r>
          </a:p>
        </p:txBody>
      </p:sp>
    </p:spTree>
    <p:extLst>
      <p:ext uri="{BB962C8B-B14F-4D97-AF65-F5344CB8AC3E}">
        <p14:creationId xmlns:p14="http://schemas.microsoft.com/office/powerpoint/2010/main" val="382506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0" y="3024262"/>
            <a:ext cx="6096000" cy="65216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cs-CZ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Obrázek 8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474" y="4232850"/>
            <a:ext cx="2581200" cy="1825200"/>
          </a:xfrm>
          <a:prstGeom prst="rect">
            <a:avLst/>
          </a:prstGeom>
        </p:spPr>
      </p:pic>
      <p:pic>
        <p:nvPicPr>
          <p:cNvPr id="10" name="Picture 2" descr="http://www2.knihovna-orlova.cz/image/201506290703_0000003.jpg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728" y="4190003"/>
            <a:ext cx="2581200" cy="182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8399627" y="5969668"/>
            <a:ext cx="198804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Výstava prací </a:t>
            </a:r>
            <a:r>
              <a:rPr 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dětí</a:t>
            </a:r>
          </a:p>
          <a:p>
            <a:pPr lvl="0"/>
            <a:r>
              <a:rPr lang="cs-CZ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MŠ Okružní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4518902" y="6015203"/>
            <a:ext cx="26557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Kresby, malby a ilustrace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Natálie a Kláry Klimšovy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63" y="4232850"/>
            <a:ext cx="2582794" cy="1823686"/>
          </a:xfrm>
          <a:prstGeom prst="rect">
            <a:avLst/>
          </a:prstGeom>
        </p:spPr>
      </p:pic>
      <p:sp>
        <p:nvSpPr>
          <p:cNvPr id="14" name="Obdélník 13"/>
          <p:cNvSpPr/>
          <p:nvPr/>
        </p:nvSpPr>
        <p:spPr>
          <a:xfrm>
            <a:off x="979797" y="5988827"/>
            <a:ext cx="286657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Výtvarné práce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Kateřiny a Barbory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Czajových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823" y="711863"/>
            <a:ext cx="1859177" cy="2699435"/>
          </a:xfrm>
          <a:prstGeom prst="rect">
            <a:avLst/>
          </a:prstGeom>
        </p:spPr>
      </p:pic>
      <p:sp>
        <p:nvSpPr>
          <p:cNvPr id="16" name="Obdélník 15"/>
          <p:cNvSpPr/>
          <p:nvPr/>
        </p:nvSpPr>
        <p:spPr>
          <a:xfrm>
            <a:off x="1088463" y="3390440"/>
            <a:ext cx="329943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Lezecké </a:t>
            </a:r>
            <a:r>
              <a:rPr 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fotografie</a:t>
            </a:r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Petra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Piechowicze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082" y="711864"/>
            <a:ext cx="1756245" cy="2706758"/>
          </a:xfrm>
          <a:prstGeom prst="rect">
            <a:avLst/>
          </a:prstGeom>
        </p:spPr>
      </p:pic>
      <p:sp>
        <p:nvSpPr>
          <p:cNvPr id="18" name="Obdélník 17"/>
          <p:cNvSpPr/>
          <p:nvPr/>
        </p:nvSpPr>
        <p:spPr>
          <a:xfrm>
            <a:off x="8519728" y="3369145"/>
            <a:ext cx="227675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Pohledy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Mgr. Jana Molnárová</a:t>
            </a:r>
          </a:p>
        </p:txBody>
      </p:sp>
      <p:pic>
        <p:nvPicPr>
          <p:cNvPr id="19" name="Obrázek 18"/>
          <p:cNvPicPr preferRelativeResize="0"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4518902" y="711863"/>
            <a:ext cx="1854000" cy="2700000"/>
          </a:xfrm>
          <a:prstGeom prst="rect">
            <a:avLst/>
          </a:prstGeom>
        </p:spPr>
      </p:pic>
      <p:sp>
        <p:nvSpPr>
          <p:cNvPr id="20" name="Obdélník 19"/>
          <p:cNvSpPr/>
          <p:nvPr/>
        </p:nvSpPr>
        <p:spPr>
          <a:xfrm>
            <a:off x="4503189" y="3390440"/>
            <a:ext cx="350323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Kresby počítače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ZŠ U Kapličky</a:t>
            </a:r>
          </a:p>
        </p:txBody>
      </p:sp>
      <p:sp>
        <p:nvSpPr>
          <p:cNvPr id="21" name="Obdélník 20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2015</a:t>
            </a:r>
          </a:p>
        </p:txBody>
      </p:sp>
    </p:spTree>
    <p:extLst>
      <p:ext uri="{BB962C8B-B14F-4D97-AF65-F5344CB8AC3E}">
        <p14:creationId xmlns:p14="http://schemas.microsoft.com/office/powerpoint/2010/main" val="280118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57200" y="914112"/>
            <a:ext cx="11279193" cy="776241"/>
          </a:xfrm>
        </p:spPr>
        <p:txBody>
          <a:bodyPr>
            <a:normAutofit/>
          </a:bodyPr>
          <a:lstStyle/>
          <a:p>
            <a:pPr lvl="0"/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Výstava 10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let 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knihovny v nové budově 2005 - 2015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3048000" y="2806554"/>
            <a:ext cx="6096000" cy="65216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cs-CZ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77" y="1913753"/>
            <a:ext cx="3216498" cy="215319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909" y="4369060"/>
            <a:ext cx="3224685" cy="215867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77" y="4420249"/>
            <a:ext cx="3208713" cy="210748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096" y="1913753"/>
            <a:ext cx="3216498" cy="215319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643" y="4379752"/>
            <a:ext cx="3208713" cy="2147982"/>
          </a:xfrm>
          <a:prstGeom prst="rect">
            <a:avLst/>
          </a:prstGeom>
        </p:spPr>
      </p:pic>
      <p:pic>
        <p:nvPicPr>
          <p:cNvPr id="11" name="Obrázek 10" descr="nsmail-1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362" y="1913752"/>
            <a:ext cx="2147274" cy="215319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Obdélník 11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2015</a:t>
            </a:r>
          </a:p>
        </p:txBody>
      </p:sp>
    </p:spTree>
    <p:extLst>
      <p:ext uri="{BB962C8B-B14F-4D97-AF65-F5344CB8AC3E}">
        <p14:creationId xmlns:p14="http://schemas.microsoft.com/office/powerpoint/2010/main" val="192606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3048000" y="2806554"/>
            <a:ext cx="6096000" cy="65216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cs-CZ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9815593"/>
              </p:ext>
            </p:extLst>
          </p:nvPr>
        </p:nvGraphicFramePr>
        <p:xfrm>
          <a:off x="1567544" y="819549"/>
          <a:ext cx="3759363" cy="26496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9" name="Dokument" r:id="rId4" imgW="11832066" imgH="8330411" progId="Word.Document.12">
                  <p:embed/>
                </p:oleObj>
              </mc:Choice>
              <mc:Fallback>
                <p:oleObj name="Dokument" r:id="rId4" imgW="11832066" imgH="833041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67544" y="819549"/>
                        <a:ext cx="3759363" cy="2649651"/>
                      </a:xfrm>
                      <a:prstGeom prst="rect">
                        <a:avLst/>
                      </a:prstGeom>
                      <a:ln w="111125">
                        <a:solidFill>
                          <a:srgbClr val="FF99CC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5" b="5042"/>
          <a:stretch/>
        </p:blipFill>
        <p:spPr>
          <a:xfrm>
            <a:off x="6427926" y="695326"/>
            <a:ext cx="4253326" cy="2762116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022" y="3707690"/>
            <a:ext cx="3942405" cy="2969936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6781800" y="6152840"/>
            <a:ext cx="5702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Obrázek 14"/>
          <p:cNvPicPr preferRelativeResize="0"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052" y="3916426"/>
            <a:ext cx="4255200" cy="2761200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2015</a:t>
            </a:r>
          </a:p>
        </p:txBody>
      </p:sp>
    </p:spTree>
    <p:extLst>
      <p:ext uri="{BB962C8B-B14F-4D97-AF65-F5344CB8AC3E}">
        <p14:creationId xmlns:p14="http://schemas.microsoft.com/office/powerpoint/2010/main" val="427785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502" y="873399"/>
            <a:ext cx="3789155" cy="2813447"/>
          </a:xfrm>
          <a:prstGeom prst="rect">
            <a:avLst/>
          </a:prstGeom>
        </p:spPr>
      </p:pic>
      <p:pic>
        <p:nvPicPr>
          <p:cNvPr id="15" name="Obrázek 14"/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45" y="871646"/>
            <a:ext cx="3790800" cy="2815200"/>
          </a:xfrm>
          <a:prstGeom prst="rect">
            <a:avLst/>
          </a:prstGeom>
        </p:spPr>
      </p:pic>
      <p:pic>
        <p:nvPicPr>
          <p:cNvPr id="16" name="Obrázek 15"/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857" y="3869227"/>
            <a:ext cx="3790800" cy="2815200"/>
          </a:xfrm>
          <a:prstGeom prst="rect">
            <a:avLst/>
          </a:prstGeom>
        </p:spPr>
      </p:pic>
      <p:pic>
        <p:nvPicPr>
          <p:cNvPr id="17" name="Obrázek 16"/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45" y="3869227"/>
            <a:ext cx="3790800" cy="2815200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2015</a:t>
            </a:r>
          </a:p>
        </p:txBody>
      </p:sp>
    </p:spTree>
    <p:extLst>
      <p:ext uri="{BB962C8B-B14F-4D97-AF65-F5344CB8AC3E}">
        <p14:creationId xmlns:p14="http://schemas.microsoft.com/office/powerpoint/2010/main" val="237526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4725291" y="2916187"/>
            <a:ext cx="3581254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cs-CZ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600" b="1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Enkaustika</a:t>
            </a:r>
            <a:r>
              <a:rPr lang="cs-CZ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cs-CZ" sz="11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malujeme horkým voskem</a:t>
            </a:r>
            <a:endParaRPr lang="cs-CZ" sz="11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378196" y="680972"/>
            <a:ext cx="71582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Setkávání u ručních prací</a:t>
            </a:r>
          </a:p>
        </p:txBody>
      </p:sp>
      <p:pic>
        <p:nvPicPr>
          <p:cNvPr id="18" name="Obrázek 17"/>
          <p:cNvPicPr preferRelativeResize="0"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3" b="17584"/>
          <a:stretch/>
        </p:blipFill>
        <p:spPr>
          <a:xfrm>
            <a:off x="858466" y="4246108"/>
            <a:ext cx="2835039" cy="2049670"/>
          </a:xfrm>
          <a:prstGeom prst="rect">
            <a:avLst/>
          </a:prstGeom>
        </p:spPr>
      </p:pic>
      <p:pic>
        <p:nvPicPr>
          <p:cNvPr id="13" name="Obrázek 12"/>
          <p:cNvPicPr preferRelativeResize="0"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3" b="17329"/>
          <a:stretch/>
        </p:blipFill>
        <p:spPr>
          <a:xfrm>
            <a:off x="4814387" y="1321720"/>
            <a:ext cx="2922104" cy="1929909"/>
          </a:xfrm>
          <a:prstGeom prst="rect">
            <a:avLst/>
          </a:prstGeom>
        </p:spPr>
      </p:pic>
      <p:pic>
        <p:nvPicPr>
          <p:cNvPr id="14" name="Obrázek 13"/>
          <p:cNvPicPr preferRelativeResize="0"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34"/>
          <a:stretch/>
        </p:blipFill>
        <p:spPr>
          <a:xfrm>
            <a:off x="8349809" y="1310498"/>
            <a:ext cx="2980800" cy="191132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66" y="1321720"/>
            <a:ext cx="2981888" cy="1936997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776731" y="3204390"/>
            <a:ext cx="27119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Háčkování z igelitek</a:t>
            </a:r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Obrázek 16"/>
          <p:cNvPicPr preferRelativeResize="0"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70"/>
          <a:stretch/>
        </p:blipFill>
        <p:spPr>
          <a:xfrm>
            <a:off x="8493809" y="4290387"/>
            <a:ext cx="2836800" cy="2048400"/>
          </a:xfrm>
          <a:prstGeom prst="rect">
            <a:avLst/>
          </a:prstGeom>
        </p:spPr>
      </p:pic>
      <p:pic>
        <p:nvPicPr>
          <p:cNvPr id="21" name="Obrázek 20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387" y="4286221"/>
            <a:ext cx="2836800" cy="204840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8263281" y="3211243"/>
            <a:ext cx="24052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Dej panence tvář</a:t>
            </a:r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8189843" y="6503610"/>
            <a:ext cx="3051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8395641" y="6304816"/>
            <a:ext cx="31407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Plstěné baňky</a:t>
            </a:r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4704668" y="6295636"/>
            <a:ext cx="27779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Háčkování pro radost</a:t>
            </a:r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769014" y="6295778"/>
            <a:ext cx="28885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Velikonoční tvoření</a:t>
            </a:r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bdélník 19"/>
          <p:cNvSpPr/>
          <p:nvPr/>
        </p:nvSpPr>
        <p:spPr>
          <a:xfrm>
            <a:off x="0" y="0"/>
            <a:ext cx="12192000" cy="409432"/>
          </a:xfrm>
          <a:prstGeom prst="rect">
            <a:avLst/>
          </a:prstGeom>
          <a:solidFill>
            <a:srgbClr val="FFDB6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knihovna Orlová, příspěvková organizace							        2015</a:t>
            </a:r>
          </a:p>
        </p:txBody>
      </p:sp>
    </p:spTree>
    <p:extLst>
      <p:ext uri="{BB962C8B-B14F-4D97-AF65-F5344CB8AC3E}">
        <p14:creationId xmlns:p14="http://schemas.microsoft.com/office/powerpoint/2010/main" val="182067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4100</TotalTime>
  <Words>356</Words>
  <Application>Microsoft Office PowerPoint</Application>
  <PresentationFormat>Širokoúhlá obrazovka</PresentationFormat>
  <Paragraphs>101</Paragraphs>
  <Slides>26</Slides>
  <Notes>8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Motiv Office</vt:lpstr>
      <vt:lpstr>Dokument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Jana Puczokova</dc:creator>
  <cp:lastModifiedBy>Malatek Vojtech</cp:lastModifiedBy>
  <cp:revision>359</cp:revision>
  <dcterms:created xsi:type="dcterms:W3CDTF">2016-09-30T11:24:25Z</dcterms:created>
  <dcterms:modified xsi:type="dcterms:W3CDTF">2017-04-25T15:39:04Z</dcterms:modified>
</cp:coreProperties>
</file>