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10" r:id="rId15"/>
    <p:sldId id="309" r:id="rId16"/>
    <p:sldId id="311" r:id="rId17"/>
    <p:sldId id="312" r:id="rId18"/>
    <p:sldId id="313" r:id="rId19"/>
    <p:sldId id="314" r:id="rId20"/>
    <p:sldId id="315" r:id="rId21"/>
    <p:sldId id="316" r:id="rId22"/>
    <p:sldId id="318" r:id="rId23"/>
    <p:sldId id="317" r:id="rId24"/>
    <p:sldId id="290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1" initials="m" lastIdx="0" clrIdx="0">
    <p:extLst>
      <p:ext uri="{19B8F6BF-5375-455C-9EA6-DF929625EA0E}">
        <p15:presenceInfo xmlns:p15="http://schemas.microsoft.com/office/powerpoint/2012/main" userId="mic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CC0000"/>
    <a:srgbClr val="4C1200"/>
    <a:srgbClr val="336600"/>
    <a:srgbClr val="000066"/>
    <a:srgbClr val="663300"/>
    <a:srgbClr val="91420D"/>
    <a:srgbClr val="990099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33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89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73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41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1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30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04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44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53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16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2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4B15-B899-4365-8A0E-1FAC8AEA1FD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53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hyperlink" Target="https://mko.knihovna-orlova.cz/wp-content/uploads/2018/07/zru%C5%A1eno2.jpg" TargetMode="External"/><Relationship Id="rId7" Type="http://schemas.openxmlformats.org/officeDocument/2006/relationships/image" Target="../media/image101.jpeg"/><Relationship Id="rId2" Type="http://schemas.openxmlformats.org/officeDocument/2006/relationships/hyperlink" Target="https://www.mzcr.cz/wp-content/uploads/2021/11/Mimoradne-opatreni-omezeni-maloobchodniho-prodeje-zbozi-a-poskytovani-sluzeb-s-ucinnosti-od-22-11-20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hyperlink" Target="https://mko.knihovna-orlova.cz/wp-content/uploads/2018/07/zru%C5%A1eno.jpg" TargetMode="External"/><Relationship Id="rId9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55675" y="1667949"/>
            <a:ext cx="4257274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Zaměstnanci:</a:t>
            </a:r>
          </a:p>
          <a:p>
            <a:pPr lvl="0"/>
            <a:endParaRPr lang="cs-CZ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Ing. Bulavová Dáša</a:t>
            </a: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Čmiel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</a:t>
            </a:r>
          </a:p>
          <a:p>
            <a:pPr lvl="0"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Donkovová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Nikolina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</a:t>
            </a: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Pavla</a:t>
            </a:r>
          </a:p>
          <a:p>
            <a:pPr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Veronika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dovolená)</a:t>
            </a:r>
            <a:endParaRPr lang="cs-CZ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Heczková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Lenka</a:t>
            </a:r>
          </a:p>
          <a:p>
            <a:pPr lvl="0"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Jaroschová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Taťána</a:t>
            </a:r>
          </a:p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Kališiková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Svatava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Kuchařová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</a:p>
          <a:p>
            <a:pPr lvl="0"/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012949" y="2025761"/>
            <a:ext cx="4645219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Kusněřová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Jarmila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Krakowczyková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Radka</a:t>
            </a: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Horvathová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Miroslava</a:t>
            </a:r>
          </a:p>
          <a:p>
            <a:pPr>
              <a:spcBef>
                <a:spcPts val="300"/>
              </a:spcBef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Staniczková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Jarmila</a:t>
            </a: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Pala Lucie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Polínková Renata 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Vicherková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</a:t>
            </a:r>
          </a:p>
          <a:p>
            <a:pPr lvl="0"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55675" y="894431"/>
            <a:ext cx="653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98" y="894431"/>
            <a:ext cx="1988040" cy="18909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" y="4754137"/>
            <a:ext cx="12192000" cy="210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8" y="871870"/>
            <a:ext cx="3854190" cy="545221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55" y="3756726"/>
            <a:ext cx="3422198" cy="25673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18" y="871870"/>
            <a:ext cx="3421835" cy="25663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63" y="871870"/>
            <a:ext cx="3427146" cy="25696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63" y="3756726"/>
            <a:ext cx="3427146" cy="25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75412" y="639763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SRPEN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74" y="2869809"/>
            <a:ext cx="2540822" cy="35942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38" y="2423949"/>
            <a:ext cx="2826170" cy="399795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56" y="2869808"/>
            <a:ext cx="2540823" cy="35942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7" y="2871544"/>
            <a:ext cx="2539597" cy="359256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08" y="733941"/>
            <a:ext cx="2564614" cy="19234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318" y="573252"/>
            <a:ext cx="2017090" cy="16775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74" y="723400"/>
            <a:ext cx="2577967" cy="19340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9319" y="361323"/>
            <a:ext cx="1973534" cy="26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ZÁŘÍ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1" y="1202699"/>
            <a:ext cx="6202687" cy="5199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80" y="2996417"/>
            <a:ext cx="2407702" cy="340598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10" y="918607"/>
            <a:ext cx="2435172" cy="18263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12" y="4468620"/>
            <a:ext cx="2598880" cy="19337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12" y="1792317"/>
            <a:ext cx="2598880" cy="24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57" y="2994533"/>
            <a:ext cx="2435251" cy="344495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04" y="2994533"/>
            <a:ext cx="2428662" cy="343563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7" y="800167"/>
            <a:ext cx="2994623" cy="423606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57" y="800166"/>
            <a:ext cx="3123027" cy="20820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6" y="800166"/>
            <a:ext cx="3123027" cy="20820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62" y="4199222"/>
            <a:ext cx="2925300" cy="224026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891562" y="3079038"/>
            <a:ext cx="292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Vyhodnocení prázdninové soutěže na oddělení pro děti a mládež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117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" y="2874297"/>
            <a:ext cx="2517760" cy="35616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20" y="2874296"/>
            <a:ext cx="2517760" cy="35616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2" y="2894193"/>
            <a:ext cx="2503694" cy="354177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" y="765548"/>
            <a:ext cx="2953857" cy="19694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67" y="762756"/>
            <a:ext cx="2959071" cy="19722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59" y="743491"/>
            <a:ext cx="2987207" cy="19914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987" y="740596"/>
            <a:ext cx="1641231" cy="19943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19" y="2874296"/>
            <a:ext cx="2775500" cy="18503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916" y="4724629"/>
            <a:ext cx="2764302" cy="18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79403" y="764640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ŘÍJEN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8" y="3488786"/>
            <a:ext cx="2113209" cy="29893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1" y="1208708"/>
            <a:ext cx="2552751" cy="17018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95" y="783249"/>
            <a:ext cx="3829129" cy="25527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93" y="3488786"/>
            <a:ext cx="2113209" cy="29893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02" y="3488785"/>
            <a:ext cx="2242039" cy="29893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4710824"/>
            <a:ext cx="2651019" cy="17673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97" y="1570507"/>
            <a:ext cx="2648241" cy="17654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8" y="2813542"/>
            <a:ext cx="2651017" cy="17673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897656"/>
            <a:ext cx="2679155" cy="178594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045105" y="539370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20. 10. 2021 seminář MSK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428706" y="3488784"/>
            <a:ext cx="1446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Přecházíme na nový knihovní systém Tritius.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95" y="5685947"/>
            <a:ext cx="1584446" cy="7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9" y="2936909"/>
            <a:ext cx="2463556" cy="348499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9" y="974420"/>
            <a:ext cx="2463556" cy="18476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22" y="4504790"/>
            <a:ext cx="2875669" cy="19171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22" y="2560210"/>
            <a:ext cx="2869809" cy="191320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21" y="614578"/>
            <a:ext cx="2869809" cy="191320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958342" y="614578"/>
            <a:ext cx="313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18. 10. 2021 Zuzana Pospíšilová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12" y="4472647"/>
            <a:ext cx="3465343" cy="194925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07779" y="556264"/>
            <a:ext cx="1877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8. 10. 2021 V hrsti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730" y="698554"/>
            <a:ext cx="2632025" cy="372331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16" y="3852133"/>
            <a:ext cx="1816580" cy="256976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16" y="1141785"/>
            <a:ext cx="1804354" cy="255247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203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49" y="4571998"/>
            <a:ext cx="2838158" cy="18921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87" y="2532174"/>
            <a:ext cx="2840620" cy="18935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49" y="524750"/>
            <a:ext cx="2838158" cy="18921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56" y="555674"/>
            <a:ext cx="2348946" cy="332286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7" y="4533645"/>
            <a:ext cx="2887981" cy="19253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6" y="2516304"/>
            <a:ext cx="2887981" cy="192532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5" y="520492"/>
            <a:ext cx="2877433" cy="19182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63" y="4014226"/>
            <a:ext cx="2444739" cy="24447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93" y="3548642"/>
            <a:ext cx="2910324" cy="291032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65" y="461890"/>
            <a:ext cx="1657350" cy="13525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08" y="555674"/>
            <a:ext cx="1086118" cy="88637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50" y="1565525"/>
            <a:ext cx="2918011" cy="18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48" y="1702191"/>
            <a:ext cx="3316942" cy="469157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7" y="900332"/>
            <a:ext cx="3336836" cy="471971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13" y="900332"/>
            <a:ext cx="2327910" cy="3103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13" y="4190703"/>
            <a:ext cx="3883690" cy="258861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97749" y="900332"/>
            <a:ext cx="516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Nové služby</a:t>
            </a:r>
            <a:r>
              <a:rPr lang="cs-CZ" dirty="0" smtClean="0"/>
              <a:t>: Díla nedostupná na trhu, Semínkovna, </a:t>
            </a:r>
            <a:br>
              <a:rPr lang="cs-CZ" dirty="0" smtClean="0"/>
            </a:br>
            <a:r>
              <a:rPr lang="cs-CZ" dirty="0" smtClean="0"/>
              <a:t>                        Sběr baterií, Kvído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43" y="1940874"/>
            <a:ext cx="1918260" cy="20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LISTOPAD</a:t>
            </a:r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3972" y="1103273"/>
            <a:ext cx="11521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Provoz knihoven od 22. listopadu 2021 upravuje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mimořádné opatření Ministerstva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zdravotnictví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Bohužel jsme nuceni zrušit akce na oddělení pro děti a mládež –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Den pro dětskou knihu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Mikulášské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deskohraní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.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Internet ve studovně je nyní možné využívat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max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15 minut denně. Počet osob na jednotlivých odděleních je omezen. Na akcích je nutné předložit doklad o očkování nebo prodělané nemoci. Stále platí: ruce, respirátory, rozestupy.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" y="2527757"/>
            <a:ext cx="2742842" cy="388007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82" y="4839286"/>
            <a:ext cx="2352821" cy="15685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02" y="2501223"/>
            <a:ext cx="2780355" cy="39331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82" y="2489132"/>
            <a:ext cx="2352821" cy="23277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9" y="2501223"/>
            <a:ext cx="2761599" cy="390661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9223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LEDEN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" y="1550820"/>
            <a:ext cx="3507914" cy="496168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65" y="3263774"/>
            <a:ext cx="2296855" cy="324873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4" y="3263774"/>
            <a:ext cx="2296545" cy="324873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87" y="3263773"/>
            <a:ext cx="2296544" cy="324873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299286" y="2246766"/>
            <a:ext cx="742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Prodloužení krizových opatření (omezení volného pohybu, omezení prodeje a poskytování služeb, určené školy pro IZS, omezení činnosti úřadů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69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26" y="886263"/>
            <a:ext cx="3834128" cy="542309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157882"/>
            <a:ext cx="2203005" cy="313058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2807390"/>
            <a:ext cx="2475556" cy="350196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33230"/>
            <a:ext cx="3046025" cy="21776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02" y="533230"/>
            <a:ext cx="3424503" cy="242080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69" y="3277579"/>
            <a:ext cx="2128410" cy="301088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41990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4302" y="945391"/>
            <a:ext cx="3562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Den válečných veteránů 11. </a:t>
            </a:r>
            <a:r>
              <a:rPr lang="cs-CZ" dirty="0" smtClean="0"/>
              <a:t>listopadu. </a:t>
            </a:r>
            <a:r>
              <a:rPr lang="pl-PL" dirty="0" smtClean="0"/>
              <a:t>Sbírka </a:t>
            </a:r>
            <a:r>
              <a:rPr lang="pl-PL" dirty="0"/>
              <a:t>se koná od 1. do 30. </a:t>
            </a:r>
            <a:r>
              <a:rPr lang="pl-PL" dirty="0" smtClean="0"/>
              <a:t>listopadu V Městském informačním centru.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2" y="2344748"/>
            <a:ext cx="4056106" cy="39789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89" y="945391"/>
            <a:ext cx="3983539" cy="41931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4625889" y="5463925"/>
            <a:ext cx="331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Spolková výstava v Domě kultury se konala 4. a 5. 11. 2021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11" y="629680"/>
            <a:ext cx="2016423" cy="28524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11" y="3622526"/>
            <a:ext cx="2016423" cy="285246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067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523984" y="782488"/>
            <a:ext cx="1144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PROSINEC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51" y="2642925"/>
            <a:ext cx="2632917" cy="37245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5" y="782488"/>
            <a:ext cx="2630301" cy="372087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83" y="1524876"/>
            <a:ext cx="2632918" cy="37245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015" y="854527"/>
            <a:ext cx="2646982" cy="37444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793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523984" y="782488"/>
            <a:ext cx="1144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PROSINEC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1" y="782488"/>
            <a:ext cx="2630302" cy="37208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70" y="2642925"/>
            <a:ext cx="2630302" cy="37208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49" y="782489"/>
            <a:ext cx="1930303" cy="273741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49" y="3622205"/>
            <a:ext cx="1938045" cy="27415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7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ástupný symbol pro obsah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13" y="2781300"/>
            <a:ext cx="3228975" cy="12954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16110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Výpůjčky:     </a:t>
            </a:r>
          </a:p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Návštěvníci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9967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ÚNOR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04" y="2954215"/>
            <a:ext cx="2480122" cy="350842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80" y="2954215"/>
            <a:ext cx="2480123" cy="350842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7" y="2954215"/>
            <a:ext cx="2480122" cy="350842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4189588" y="2260374"/>
            <a:ext cx="669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rodloužení </a:t>
            </a:r>
            <a:r>
              <a:rPr lang="cs-CZ" dirty="0"/>
              <a:t>nouzového stavu v souvislosti s epidemií viru </a:t>
            </a:r>
            <a:r>
              <a:rPr lang="cs-CZ" dirty="0" smtClean="0"/>
              <a:t>SARS-CoV-2.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9" y="1489714"/>
            <a:ext cx="3515861" cy="497292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2097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760921" y="67846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BŘEZEN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5" y="733941"/>
            <a:ext cx="3952663" cy="559151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02" y="1589657"/>
            <a:ext cx="3347754" cy="473579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00" y="1589657"/>
            <a:ext cx="3347754" cy="47357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727102" y="666327"/>
            <a:ext cx="6287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Návrh řešení zpřístupnění Národní digitální knihovny pro účely vzdělávání, vědy a výzkumu jako náhrady omezení služeb knihoven z důvodu pandemie koronaviru COVID </a:t>
            </a:r>
            <a:r>
              <a:rPr lang="cs-CZ" dirty="0" smtClean="0"/>
              <a:t>19.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00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01" y="1308295"/>
            <a:ext cx="3624775" cy="512767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8" y="1308296"/>
            <a:ext cx="3625037" cy="512767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92" y="1498209"/>
            <a:ext cx="3563416" cy="4747846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50348" y="674197"/>
            <a:ext cx="7666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Sběr </a:t>
            </a:r>
            <a:r>
              <a:rPr lang="cs-CZ" dirty="0"/>
              <a:t>starých mobilů, proběhl v naší knihovně v období 1. 3. až 22 .4. 2021.</a:t>
            </a:r>
          </a:p>
        </p:txBody>
      </p:sp>
    </p:spTree>
    <p:extLst>
      <p:ext uri="{BB962C8B-B14F-4D97-AF65-F5344CB8AC3E}">
        <p14:creationId xmlns:p14="http://schemas.microsoft.com/office/powerpoint/2010/main" val="39367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49950" y="608823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DUBEN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53" y="1916210"/>
            <a:ext cx="3133449" cy="443263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73" y="1916210"/>
            <a:ext cx="3133449" cy="443263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3" y="918607"/>
            <a:ext cx="3838659" cy="543023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4888253" y="992880"/>
            <a:ext cx="593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 pondělí 12. 4. 2021 pro Vás můžeme opět otevřít knihovnu!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864159" y="1416129"/>
            <a:ext cx="6860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Služby jsou prozatím omezeny a je nutné dodržovat vládní opatření.</a:t>
            </a:r>
          </a:p>
        </p:txBody>
      </p:sp>
    </p:spTree>
    <p:extLst>
      <p:ext uri="{BB962C8B-B14F-4D97-AF65-F5344CB8AC3E}">
        <p14:creationId xmlns:p14="http://schemas.microsoft.com/office/powerpoint/2010/main" val="10743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KVĚTEN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9" y="1716258"/>
            <a:ext cx="3326439" cy="47056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08" y="3615202"/>
            <a:ext cx="1977063" cy="279679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08" y="625205"/>
            <a:ext cx="1961111" cy="277422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73" y="2729132"/>
            <a:ext cx="2603782" cy="368286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91" y="2729132"/>
            <a:ext cx="2603429" cy="368286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3963821" y="1364234"/>
            <a:ext cx="548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 </a:t>
            </a:r>
            <a:r>
              <a:rPr lang="cs-CZ" dirty="0" smtClean="0"/>
              <a:t>10. 5. 2021 je </a:t>
            </a:r>
            <a:r>
              <a:rPr lang="cs-CZ" dirty="0"/>
              <a:t>knihovna otevřena včetně Městského informačního centra. Otevřeli jsme </a:t>
            </a:r>
            <a:r>
              <a:rPr lang="cs-CZ" dirty="0" smtClean="0"/>
              <a:t>i </a:t>
            </a:r>
            <a:r>
              <a:rPr lang="cs-CZ" dirty="0"/>
              <a:t>v poledne. Soboty zůstává zavřeno. </a:t>
            </a:r>
            <a:r>
              <a:rPr lang="cs-CZ" dirty="0" smtClean="0"/>
              <a:t>Služby </a:t>
            </a:r>
            <a:r>
              <a:rPr lang="cs-CZ" dirty="0"/>
              <a:t>jsou prozatím omezeny a je nutné dodržovat vládní opatření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7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ČERVEN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1" y="1332322"/>
            <a:ext cx="3554079" cy="502766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84" y="1332322"/>
            <a:ext cx="3554078" cy="502766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12" y="1332322"/>
            <a:ext cx="3554560" cy="502766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897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72967" y="733941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ČERVENEC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5" y="1473407"/>
            <a:ext cx="3468278" cy="490629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73" y="1325495"/>
            <a:ext cx="3572837" cy="505420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7" y="1473406"/>
            <a:ext cx="3468278" cy="490629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189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528</Words>
  <Application>Microsoft Office PowerPoint</Application>
  <PresentationFormat>Širokoúhlá obrazovka</PresentationFormat>
  <Paragraphs>76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mic1</cp:lastModifiedBy>
  <cp:revision>263</cp:revision>
  <dcterms:created xsi:type="dcterms:W3CDTF">2017-02-07T12:42:05Z</dcterms:created>
  <dcterms:modified xsi:type="dcterms:W3CDTF">2021-11-29T16:08:47Z</dcterms:modified>
</cp:coreProperties>
</file>