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7" r:id="rId20"/>
    <p:sldId id="316" r:id="rId21"/>
    <p:sldId id="315" r:id="rId22"/>
    <p:sldId id="320" r:id="rId23"/>
    <p:sldId id="319" r:id="rId24"/>
    <p:sldId id="318" r:id="rId25"/>
    <p:sldId id="323" r:id="rId26"/>
    <p:sldId id="314" r:id="rId27"/>
    <p:sldId id="290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A9A7A8"/>
    <a:srgbClr val="FF0000"/>
    <a:srgbClr val="CC0000"/>
    <a:srgbClr val="4C1200"/>
    <a:srgbClr val="336600"/>
    <a:srgbClr val="000066"/>
    <a:srgbClr val="663300"/>
    <a:srgbClr val="914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33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89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73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41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71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30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304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44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53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16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29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04B15-B899-4365-8A0E-1FAC8AEA1FDA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53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jpe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12" Type="http://schemas.openxmlformats.org/officeDocument/2006/relationships/image" Target="../media/image138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1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Relationship Id="rId14" Type="http://schemas.openxmlformats.org/officeDocument/2006/relationships/image" Target="../media/image1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71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12" Type="http://schemas.openxmlformats.org/officeDocument/2006/relationships/image" Target="../media/image170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11" Type="http://schemas.openxmlformats.org/officeDocument/2006/relationships/image" Target="../media/image169.jpeg"/><Relationship Id="rId5" Type="http://schemas.openxmlformats.org/officeDocument/2006/relationships/image" Target="../media/image163.jpeg"/><Relationship Id="rId15" Type="http://schemas.openxmlformats.org/officeDocument/2006/relationships/image" Target="../media/image173.jpeg"/><Relationship Id="rId10" Type="http://schemas.openxmlformats.org/officeDocument/2006/relationships/image" Target="../media/image168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Relationship Id="rId14" Type="http://schemas.openxmlformats.org/officeDocument/2006/relationships/image" Target="../media/image1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10" Type="http://schemas.openxmlformats.org/officeDocument/2006/relationships/image" Target="../media/image191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jpeg"/><Relationship Id="rId12" Type="http://schemas.openxmlformats.org/officeDocument/2006/relationships/image" Target="../media/image211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11" Type="http://schemas.openxmlformats.org/officeDocument/2006/relationships/image" Target="../media/image210.jpeg"/><Relationship Id="rId5" Type="http://schemas.openxmlformats.org/officeDocument/2006/relationships/image" Target="../media/image204.jpeg"/><Relationship Id="rId10" Type="http://schemas.openxmlformats.org/officeDocument/2006/relationships/image" Target="../media/image209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Relationship Id="rId9" Type="http://schemas.openxmlformats.org/officeDocument/2006/relationships/image" Target="../media/image2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13" Type="http://schemas.openxmlformats.org/officeDocument/2006/relationships/image" Target="../media/image231.jpeg"/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12" Type="http://schemas.openxmlformats.org/officeDocument/2006/relationships/image" Target="../media/image230.jp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11" Type="http://schemas.openxmlformats.org/officeDocument/2006/relationships/image" Target="../media/image229.jpeg"/><Relationship Id="rId5" Type="http://schemas.openxmlformats.org/officeDocument/2006/relationships/image" Target="../media/image223.jpeg"/><Relationship Id="rId10" Type="http://schemas.openxmlformats.org/officeDocument/2006/relationships/image" Target="../media/image228.jpeg"/><Relationship Id="rId4" Type="http://schemas.openxmlformats.org/officeDocument/2006/relationships/image" Target="../media/image222.jpeg"/><Relationship Id="rId9" Type="http://schemas.openxmlformats.org/officeDocument/2006/relationships/image" Target="../media/image2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13" Type="http://schemas.openxmlformats.org/officeDocument/2006/relationships/image" Target="../media/image243.jpeg"/><Relationship Id="rId18" Type="http://schemas.openxmlformats.org/officeDocument/2006/relationships/image" Target="../media/image248.jpeg"/><Relationship Id="rId3" Type="http://schemas.openxmlformats.org/officeDocument/2006/relationships/image" Target="../media/image233.png"/><Relationship Id="rId7" Type="http://schemas.openxmlformats.org/officeDocument/2006/relationships/image" Target="../media/image237.jpeg"/><Relationship Id="rId12" Type="http://schemas.openxmlformats.org/officeDocument/2006/relationships/image" Target="../media/image242.jpeg"/><Relationship Id="rId17" Type="http://schemas.openxmlformats.org/officeDocument/2006/relationships/image" Target="../media/image247.jpeg"/><Relationship Id="rId2" Type="http://schemas.openxmlformats.org/officeDocument/2006/relationships/image" Target="../media/image232.png"/><Relationship Id="rId16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11" Type="http://schemas.openxmlformats.org/officeDocument/2006/relationships/image" Target="../media/image241.jpeg"/><Relationship Id="rId5" Type="http://schemas.openxmlformats.org/officeDocument/2006/relationships/image" Target="../media/image235.jpeg"/><Relationship Id="rId15" Type="http://schemas.openxmlformats.org/officeDocument/2006/relationships/image" Target="../media/image245.jpeg"/><Relationship Id="rId10" Type="http://schemas.openxmlformats.org/officeDocument/2006/relationships/image" Target="../media/image240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Relationship Id="rId14" Type="http://schemas.openxmlformats.org/officeDocument/2006/relationships/image" Target="../media/image2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13" Type="http://schemas.openxmlformats.org/officeDocument/2006/relationships/image" Target="../media/image260.jpeg"/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12" Type="http://schemas.openxmlformats.org/officeDocument/2006/relationships/image" Target="../media/image259.jpe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jpeg"/><Relationship Id="rId5" Type="http://schemas.openxmlformats.org/officeDocument/2006/relationships/image" Target="../media/image252.jpeg"/><Relationship Id="rId10" Type="http://schemas.openxmlformats.org/officeDocument/2006/relationships/image" Target="../media/image257.jpeg"/><Relationship Id="rId4" Type="http://schemas.openxmlformats.org/officeDocument/2006/relationships/image" Target="../media/image251.jpeg"/><Relationship Id="rId9" Type="http://schemas.openxmlformats.org/officeDocument/2006/relationships/image" Target="../media/image2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37.jpeg"/><Relationship Id="rId9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55675" y="2137761"/>
            <a:ext cx="4257274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Zaměstnanci:</a:t>
            </a:r>
          </a:p>
          <a:p>
            <a:pPr lvl="0"/>
            <a:endParaRPr lang="cs-CZ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Ing. Bulavová Dáša</a:t>
            </a:r>
            <a:endParaRPr lang="cs-CZ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Čmiel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</a:t>
            </a:r>
          </a:p>
          <a:p>
            <a:pPr lvl="0"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Donkovová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Nikolina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</a:t>
            </a: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Gavelčíková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Pavla</a:t>
            </a:r>
          </a:p>
          <a:p>
            <a:pPr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Gavelčíková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Veronika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dovolená)</a:t>
            </a:r>
            <a:endParaRPr lang="cs-CZ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Heczková Lenka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Jaroschová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Taťána</a:t>
            </a:r>
          </a:p>
          <a:p>
            <a:pPr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Kališiková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Svatava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dovolená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Kuchařová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</a:p>
          <a:p>
            <a:pPr lvl="0"/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056350" y="2537946"/>
            <a:ext cx="4645219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Kusněřová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Jarmila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Krakowczyková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Radka</a:t>
            </a:r>
            <a:endParaRPr lang="cs-CZ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Horvathová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Miroslava</a:t>
            </a:r>
          </a:p>
          <a:p>
            <a:pPr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Pala Lucie </a:t>
            </a: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dovolená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Pavlů Eliška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Polínková Renata 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Staniczková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Jarmila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Vicherková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Ivana</a:t>
            </a:r>
          </a:p>
          <a:p>
            <a:pPr lvl="0">
              <a:spcBef>
                <a:spcPts val="300"/>
              </a:spcBef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Žáková Eva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55675" y="894431"/>
            <a:ext cx="653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Ředitelka: Bc. Iva Sušková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01" y="894431"/>
            <a:ext cx="1878538" cy="17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23" y="3723503"/>
            <a:ext cx="2029441" cy="287088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22" y="2211542"/>
            <a:ext cx="2029441" cy="13528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21" y="699450"/>
            <a:ext cx="2029441" cy="13529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28" y="3723502"/>
            <a:ext cx="2029440" cy="287088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28" y="2211527"/>
            <a:ext cx="2029440" cy="13528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77" y="699450"/>
            <a:ext cx="2029591" cy="13529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29" y="699533"/>
            <a:ext cx="2029295" cy="135286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1328" y="2211517"/>
            <a:ext cx="2029295" cy="135286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28" y="3723502"/>
            <a:ext cx="2029441" cy="287088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72" y="3723502"/>
            <a:ext cx="2028559" cy="286963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75" y="2211517"/>
            <a:ext cx="2029455" cy="135285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75" y="686718"/>
            <a:ext cx="2029455" cy="135297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8" y="699450"/>
            <a:ext cx="2423298" cy="161538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8" y="2604850"/>
            <a:ext cx="2423298" cy="161553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9" y="4510400"/>
            <a:ext cx="2427827" cy="161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58219" y="632940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KVĚTEN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4" y="3673315"/>
            <a:ext cx="2053272" cy="290459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98" y="3673315"/>
            <a:ext cx="2053272" cy="290459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4" y="1002272"/>
            <a:ext cx="3701205" cy="24672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32" y="3673315"/>
            <a:ext cx="2053273" cy="290459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33" y="3673316"/>
            <a:ext cx="2053273" cy="290459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66" y="3673316"/>
            <a:ext cx="2044706" cy="290459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13" y="1812376"/>
            <a:ext cx="2209504" cy="165712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61" y="1808567"/>
            <a:ext cx="2214582" cy="16609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409" y="1697706"/>
            <a:ext cx="2657697" cy="1771798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286835" y="1466255"/>
            <a:ext cx="3478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30. 5. 2022 Pasování na čtenáře – ZŠ Karla Dvořáčka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36458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6" y="2414570"/>
            <a:ext cx="7210167" cy="41200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8940" y="794952"/>
            <a:ext cx="3826475" cy="573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28532" y="632940"/>
            <a:ext cx="946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ČERVEN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7" y="3776792"/>
            <a:ext cx="1962654" cy="277640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7" y="721512"/>
            <a:ext cx="1962654" cy="279035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32" y="3776792"/>
            <a:ext cx="1962655" cy="277640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32" y="2199503"/>
            <a:ext cx="1968546" cy="13123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32" y="721512"/>
            <a:ext cx="1962655" cy="13084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92" y="4412753"/>
            <a:ext cx="3210671" cy="21404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92" y="1947571"/>
            <a:ext cx="3210671" cy="214044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676" y="4411363"/>
            <a:ext cx="3212756" cy="21418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675" y="1947571"/>
            <a:ext cx="3210671" cy="214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3658248"/>
            <a:ext cx="2069747" cy="292790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2092410"/>
            <a:ext cx="2075937" cy="13839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530698"/>
            <a:ext cx="2069747" cy="13798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9" y="3658247"/>
            <a:ext cx="2069747" cy="292790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9" y="530698"/>
            <a:ext cx="2069747" cy="13798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9" y="2092410"/>
            <a:ext cx="2075937" cy="13839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78" y="1730487"/>
            <a:ext cx="3410468" cy="22736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10" y="1730487"/>
            <a:ext cx="3410760" cy="227364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68" y="4316630"/>
            <a:ext cx="3404278" cy="226951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11" y="4316630"/>
            <a:ext cx="3378559" cy="225237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959179" y="1264100"/>
            <a:ext cx="4217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Zájezd do muzea VŠB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8815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24653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083447" y="534085"/>
            <a:ext cx="2025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ČERVENEC + SRPEN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2" y="3829632"/>
            <a:ext cx="1954418" cy="276475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2" y="2358773"/>
            <a:ext cx="1954418" cy="13029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1" y="903417"/>
            <a:ext cx="1931163" cy="12874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3829631"/>
            <a:ext cx="1954418" cy="276475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83" y="3831648"/>
            <a:ext cx="4903565" cy="27627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42" y="3829630"/>
            <a:ext cx="1954419" cy="276475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741" y="542323"/>
            <a:ext cx="1954419" cy="146539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901" y="2182216"/>
            <a:ext cx="1954419" cy="146567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39" y="2182216"/>
            <a:ext cx="1960973" cy="147085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09" y="2170905"/>
            <a:ext cx="1954051" cy="146537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38" y="630698"/>
            <a:ext cx="1946182" cy="14596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4" y="900622"/>
            <a:ext cx="1954417" cy="276475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33562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784055" y="583513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ZÁŘÍ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2" y="3451654"/>
            <a:ext cx="2145909" cy="303564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2" y="1944129"/>
            <a:ext cx="2150075" cy="14333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1" y="461477"/>
            <a:ext cx="2145909" cy="143060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1" y="3451654"/>
            <a:ext cx="2145908" cy="30356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1" y="1944129"/>
            <a:ext cx="2145908" cy="143060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1" y="461478"/>
            <a:ext cx="2145908" cy="143060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13" y="3451653"/>
            <a:ext cx="2145909" cy="30356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16" y="3432737"/>
            <a:ext cx="2159280" cy="305455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166" y="3432738"/>
            <a:ext cx="2159279" cy="305455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166" y="1935360"/>
            <a:ext cx="2159278" cy="143937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166" y="450462"/>
            <a:ext cx="2162432" cy="14416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13" y="1170740"/>
            <a:ext cx="2429083" cy="214021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92" y="1178807"/>
            <a:ext cx="1512930" cy="214021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375651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513" y="3352692"/>
            <a:ext cx="2221612" cy="314273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02" y="3361037"/>
            <a:ext cx="2216120" cy="314273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39" y="3352692"/>
            <a:ext cx="2221611" cy="314273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60" y="994350"/>
            <a:ext cx="3381367" cy="22540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76" y="3344347"/>
            <a:ext cx="2227511" cy="315107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45" y="994350"/>
            <a:ext cx="3386135" cy="22574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5" y="3352693"/>
            <a:ext cx="2227510" cy="3151078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46" y="995950"/>
            <a:ext cx="3378678" cy="22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784055" y="575275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ŘÍJEN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0" y="750853"/>
            <a:ext cx="2221896" cy="314313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" y="3974871"/>
            <a:ext cx="2228993" cy="12538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0" y="5309561"/>
            <a:ext cx="2221896" cy="12498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70" y="3418702"/>
            <a:ext cx="2220156" cy="314067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6" y="750853"/>
            <a:ext cx="2087505" cy="295302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5" y="3703878"/>
            <a:ext cx="2087506" cy="13914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36" y="5167708"/>
            <a:ext cx="2087505" cy="139167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54" y="734744"/>
            <a:ext cx="2246787" cy="26438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45" y="3418702"/>
            <a:ext cx="2220156" cy="314067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88" y="1967625"/>
            <a:ext cx="2233470" cy="148898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45" y="418308"/>
            <a:ext cx="2220156" cy="148010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10" y="5030831"/>
            <a:ext cx="2293018" cy="152854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67" y="3412075"/>
            <a:ext cx="2281493" cy="152086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10" y="1788747"/>
            <a:ext cx="2288149" cy="1525433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957868" y="1278134"/>
            <a:ext cx="15430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Školení knihovníků 12. 10. 2022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879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5" y="3841814"/>
            <a:ext cx="1871525" cy="264749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40" y="733424"/>
            <a:ext cx="3612508" cy="29546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47800" y="733425"/>
            <a:ext cx="21858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/>
              <a:t>Minipedie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Novinka </a:t>
            </a:r>
            <a:r>
              <a:rPr lang="cs-CZ" sz="1400" b="1" dirty="0"/>
              <a:t>na našem oddělení pro děti a mládež</a:t>
            </a:r>
          </a:p>
          <a:p>
            <a:r>
              <a:rPr lang="cs-CZ" sz="1400" b="1" dirty="0"/>
              <a:t>Zábavné leporelo pro nejmenší děti s posuvnými prvky a pestrými ilustracemi pomocí kterého, se naučíte spoustu nových věcí.</a:t>
            </a:r>
          </a:p>
          <a:p>
            <a:r>
              <a:rPr lang="cs-CZ" sz="1400" b="1" dirty="0"/>
              <a:t>Knížky s prvky </a:t>
            </a:r>
            <a:r>
              <a:rPr lang="cs-CZ" sz="1400" b="1" dirty="0" err="1"/>
              <a:t>Montessori</a:t>
            </a:r>
            <a:r>
              <a:rPr lang="cs-CZ" sz="1400" b="1" dirty="0"/>
              <a:t>. Různé varianty. Vhodné pro děti od 2 let.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920" y="3835080"/>
            <a:ext cx="1881050" cy="266096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54" y="2254504"/>
            <a:ext cx="2129570" cy="14195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54" y="733424"/>
            <a:ext cx="2129570" cy="14197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07" y="3848554"/>
            <a:ext cx="1871525" cy="264749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39" y="3848554"/>
            <a:ext cx="1864809" cy="264749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04" y="747470"/>
            <a:ext cx="1646191" cy="292656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04" y="3848554"/>
            <a:ext cx="1881050" cy="266096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9334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70039" y="709979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LEDEN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" y="3595158"/>
            <a:ext cx="2102698" cy="2974517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35" y="3591696"/>
            <a:ext cx="2105146" cy="2977979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35" y="2054285"/>
            <a:ext cx="2099294" cy="13995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34" y="516873"/>
            <a:ext cx="2099295" cy="13995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" y="2052015"/>
            <a:ext cx="2102698" cy="14017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655" y="516873"/>
            <a:ext cx="2102698" cy="14017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61" y="3591694"/>
            <a:ext cx="2104662" cy="2977979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03" y="3591694"/>
            <a:ext cx="2105145" cy="2977979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528" y="3591694"/>
            <a:ext cx="2122615" cy="3002691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528" y="2038738"/>
            <a:ext cx="2122615" cy="141507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528" y="509171"/>
            <a:ext cx="2122615" cy="141493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03" y="1874954"/>
            <a:ext cx="2105146" cy="157886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08" y="1870927"/>
            <a:ext cx="2110515" cy="15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0" y="3590925"/>
            <a:ext cx="2019978" cy="285749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79" y="4610099"/>
            <a:ext cx="2757488" cy="1838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79" y="2571750"/>
            <a:ext cx="2757488" cy="18383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78" y="533399"/>
            <a:ext cx="2757489" cy="18383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68" y="3261960"/>
            <a:ext cx="2252525" cy="318646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67" y="1219200"/>
            <a:ext cx="2757489" cy="18383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0" y="567772"/>
            <a:ext cx="2019978" cy="285749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66" y="3261960"/>
            <a:ext cx="2252525" cy="318646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56" y="1219200"/>
            <a:ext cx="3268135" cy="1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1" y="3627002"/>
            <a:ext cx="2023924" cy="2863082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1" y="409432"/>
            <a:ext cx="4638675" cy="30924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19" y="409432"/>
            <a:ext cx="2985420" cy="19900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17" y="2505508"/>
            <a:ext cx="2989122" cy="19927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17" y="4604240"/>
            <a:ext cx="2989122" cy="19927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53" y="4604240"/>
            <a:ext cx="2989122" cy="19927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53" y="2505508"/>
            <a:ext cx="2989122" cy="199274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726253" y="2045170"/>
            <a:ext cx="30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6. 10. 2022Listování pro základní školy</a:t>
            </a:r>
            <a:endParaRPr lang="cs-CZ" sz="1400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1028" y="3637748"/>
            <a:ext cx="2044495" cy="136287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29" y="5127207"/>
            <a:ext cx="2044496" cy="13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737568" y="577334"/>
            <a:ext cx="110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LISTOPAD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1" y="3613919"/>
            <a:ext cx="2023924" cy="286308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6" y="3615301"/>
            <a:ext cx="2019300" cy="286169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7" y="2111375"/>
            <a:ext cx="2019300" cy="1346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46" y="608254"/>
            <a:ext cx="2023880" cy="13493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8" y="3613918"/>
            <a:ext cx="2023924" cy="286308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8" y="2111374"/>
            <a:ext cx="2019299" cy="13461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1" y="539961"/>
            <a:ext cx="2019344" cy="287069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9" y="3613918"/>
            <a:ext cx="2023924" cy="286308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8" y="2108290"/>
            <a:ext cx="2023925" cy="13492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7" y="602662"/>
            <a:ext cx="2023925" cy="1349283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358498" y="602662"/>
            <a:ext cx="26525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Den válečných </a:t>
            </a:r>
            <a:r>
              <a:rPr lang="cs-CZ" sz="1200" b="1" dirty="0" smtClean="0"/>
              <a:t>veteránů</a:t>
            </a:r>
          </a:p>
          <a:p>
            <a:endParaRPr lang="cs-CZ" sz="1200" b="1" dirty="0"/>
          </a:p>
          <a:p>
            <a:r>
              <a:rPr lang="cs-CZ" sz="1200" b="1" dirty="0"/>
              <a:t>I letos si u nás v Městském informačním centru můžete pořídit květ vlčího máku a přispět tak na válečné veterány.</a:t>
            </a:r>
          </a:p>
          <a:p>
            <a:r>
              <a:rPr lang="cs-CZ" sz="1200" b="1" dirty="0"/>
              <a:t>Den válečných veteránů se slaví celosvětově 11. listopadu, u příležitosti konce první světové války. Květy vlčího máku pokrývaly hroby vojáků padlých na západní frontě a staly se proto symbolem tohoto svátku. Připněte si vlčí mák jako symbol úcty k válečným veteránům a dalším bojovníkům za svobodu. Pořízením květu přispějete na přímou pomoc našim hrdinům a zachování jejich příběhů.</a:t>
            </a:r>
          </a:p>
          <a:p>
            <a:endParaRPr lang="cs-CZ" sz="1200" b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0" y="3880033"/>
            <a:ext cx="2333623" cy="25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59" y="3200400"/>
            <a:ext cx="2316242" cy="3276599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4959" y="1322863"/>
            <a:ext cx="2316242" cy="15441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5" y="3202758"/>
            <a:ext cx="2314575" cy="327424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57" y="1322863"/>
            <a:ext cx="2316443" cy="15441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3186537"/>
            <a:ext cx="2326041" cy="3290462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4" y="1317574"/>
            <a:ext cx="2324173" cy="15494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1" y="3609975"/>
            <a:ext cx="2026711" cy="286702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0" y="611531"/>
            <a:ext cx="2026712" cy="286702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31709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5" y="550129"/>
            <a:ext cx="2065101" cy="13767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4" y="2067560"/>
            <a:ext cx="2062742" cy="13751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4" y="3618730"/>
            <a:ext cx="2062742" cy="291799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06" y="3613788"/>
            <a:ext cx="2066236" cy="2922936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06" y="2065231"/>
            <a:ext cx="2066236" cy="13774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06" y="550129"/>
            <a:ext cx="2066236" cy="13772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42" y="2067509"/>
            <a:ext cx="2062995" cy="137521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43" y="550129"/>
            <a:ext cx="2081320" cy="138742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43" y="3613787"/>
            <a:ext cx="2079872" cy="138658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42" y="5150142"/>
            <a:ext cx="2079873" cy="138658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03" y="559690"/>
            <a:ext cx="3871784" cy="290383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09" y="3613786"/>
            <a:ext cx="4384778" cy="29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0" y="3822356"/>
            <a:ext cx="1918798" cy="271436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81" y="755822"/>
            <a:ext cx="1895816" cy="26978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27" y="5198075"/>
            <a:ext cx="2007971" cy="13386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27" y="3717324"/>
            <a:ext cx="2007971" cy="13386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27" y="2236573"/>
            <a:ext cx="2007971" cy="13386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27" y="755822"/>
            <a:ext cx="2007971" cy="13386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19" y="1046203"/>
            <a:ext cx="3575545" cy="505803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21" y="584886"/>
            <a:ext cx="1594169" cy="106268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329" y="595184"/>
            <a:ext cx="1578411" cy="10523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21" y="1823021"/>
            <a:ext cx="1594169" cy="106277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329" y="1823021"/>
            <a:ext cx="1594169" cy="106277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21" y="3060700"/>
            <a:ext cx="1599687" cy="106645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329" y="3070651"/>
            <a:ext cx="1584761" cy="105650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21" y="4298835"/>
            <a:ext cx="1594169" cy="106268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330" y="4298836"/>
            <a:ext cx="1594032" cy="106268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008" y="5533200"/>
            <a:ext cx="1607082" cy="107138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934" y="5533200"/>
            <a:ext cx="1585806" cy="1057204"/>
          </a:xfrm>
          <a:prstGeom prst="rect">
            <a:avLst/>
          </a:prstGeom>
        </p:spPr>
      </p:pic>
      <p:sp>
        <p:nvSpPr>
          <p:cNvPr id="22" name="Obdélník 21"/>
          <p:cNvSpPr/>
          <p:nvPr/>
        </p:nvSpPr>
        <p:spPr>
          <a:xfrm>
            <a:off x="5979894" y="595184"/>
            <a:ext cx="1144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PROSINEC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53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2" y="3743837"/>
            <a:ext cx="1962656" cy="277641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5" y="2192351"/>
            <a:ext cx="1973993" cy="13159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4" y="641177"/>
            <a:ext cx="1979144" cy="13194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79" y="3743836"/>
            <a:ext cx="1962657" cy="277641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79" y="722582"/>
            <a:ext cx="1963999" cy="2785764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78" y="3743832"/>
            <a:ext cx="1962657" cy="277641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28" y="3743832"/>
            <a:ext cx="1962657" cy="277641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56" y="910308"/>
            <a:ext cx="1817399" cy="25980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06" y="3743833"/>
            <a:ext cx="1962657" cy="2776411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087" y="641177"/>
            <a:ext cx="1978976" cy="131942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06" y="2199908"/>
            <a:ext cx="1962657" cy="130843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49" y="752266"/>
            <a:ext cx="1948285" cy="275608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35696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ástupný symbol pro obsah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13" y="2781300"/>
            <a:ext cx="3228975" cy="12954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16110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Výpůjčky:  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81 384  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Návštěvníci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smtClean="0">
                <a:latin typeface="Arial" panose="020B0604020202020204" pitchFamily="34" charset="0"/>
                <a:cs typeface="Arial" panose="020B0604020202020204" pitchFamily="34" charset="0"/>
              </a:rPr>
              <a:t> 4 094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7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709515" y="616464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ÚNOR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9" y="4856890"/>
            <a:ext cx="2507392" cy="16715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9" y="3027939"/>
            <a:ext cx="2507392" cy="16717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0" y="1199142"/>
            <a:ext cx="2507392" cy="167159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65275" y="751209"/>
            <a:ext cx="1775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Školení 16. 2. 2022</a:t>
            </a:r>
            <a:endParaRPr lang="cs-CZ" sz="16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26" y="3951233"/>
            <a:ext cx="1821870" cy="2577252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26" y="1199142"/>
            <a:ext cx="1821871" cy="2598501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335" y="2796537"/>
            <a:ext cx="2638487" cy="3731948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90" y="640874"/>
            <a:ext cx="2886332" cy="19242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19" y="4580238"/>
            <a:ext cx="2922371" cy="194824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87" y="2565095"/>
            <a:ext cx="2922903" cy="19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5" y="3122140"/>
            <a:ext cx="2419607" cy="3422821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06" y="3122140"/>
            <a:ext cx="2419606" cy="3422821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43" y="704007"/>
            <a:ext cx="1659538" cy="22127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22" y="704007"/>
            <a:ext cx="1659537" cy="22127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1" y="704007"/>
            <a:ext cx="1659537" cy="22127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26" y="3122140"/>
            <a:ext cx="2419606" cy="3422821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26" y="552405"/>
            <a:ext cx="2419606" cy="236798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36" y="3122140"/>
            <a:ext cx="2419606" cy="3422821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64" y="552405"/>
            <a:ext cx="3546478" cy="236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9" y="1000086"/>
            <a:ext cx="2564424" cy="17096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9" y="2904118"/>
            <a:ext cx="2564425" cy="17096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9" y="4808152"/>
            <a:ext cx="2564424" cy="170961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19619" y="603849"/>
            <a:ext cx="2296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2. 3. Pasování na čtenáře</a:t>
            </a:r>
            <a:endParaRPr lang="cs-CZ" sz="16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9" y="1000087"/>
            <a:ext cx="2564422" cy="17096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9" y="2890088"/>
            <a:ext cx="2564422" cy="362768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00" y="1000088"/>
            <a:ext cx="2564423" cy="170961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70" y="1000087"/>
            <a:ext cx="2998714" cy="2246371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076600" y="604820"/>
            <a:ext cx="3697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14. 3. Pasování na čtenáře ZŠ K. Dvořáčka</a:t>
            </a:r>
            <a:endParaRPr lang="cs-CZ" sz="1600" b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58" y="3454908"/>
            <a:ext cx="2144570" cy="306286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17" name="Obdélník 16"/>
          <p:cNvSpPr/>
          <p:nvPr/>
        </p:nvSpPr>
        <p:spPr>
          <a:xfrm>
            <a:off x="6919337" y="569892"/>
            <a:ext cx="930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BŘEZEN</a:t>
            </a:r>
            <a:endParaRPr lang="cs-CZ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25" y="2910788"/>
            <a:ext cx="1756629" cy="117108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09" y="4282959"/>
            <a:ext cx="3352214" cy="223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7" y="1153548"/>
            <a:ext cx="2409678" cy="16064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7" y="4787314"/>
            <a:ext cx="2409678" cy="16064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7" y="2970431"/>
            <a:ext cx="2409678" cy="16064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1139" y="745237"/>
            <a:ext cx="2599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16. 3. Motivační hry pro děti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74" y="2970431"/>
            <a:ext cx="2470867" cy="342333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74" y="745236"/>
            <a:ext cx="3022145" cy="20147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50" y="3295441"/>
            <a:ext cx="2323744" cy="309832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83121" y="2902794"/>
            <a:ext cx="2400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21. 3. Pasování na čtenáře</a:t>
            </a:r>
            <a:endParaRPr lang="cs-CZ" sz="1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03" y="4164037"/>
            <a:ext cx="3344593" cy="222972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145194" y="3773657"/>
            <a:ext cx="3736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23. 3. Pasování na čtenáře ZŠ Ke Studánce</a:t>
            </a:r>
            <a:endParaRPr lang="cs-CZ" sz="16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02" y="1153548"/>
            <a:ext cx="3345465" cy="223031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423860" y="745237"/>
            <a:ext cx="3179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23. 3. Pasování na čtenáře ZŠ Mládí</a:t>
            </a:r>
            <a:endParaRPr lang="cs-CZ" sz="1600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99" y="745236"/>
            <a:ext cx="1424245" cy="2014764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0995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3222615"/>
            <a:ext cx="2251644" cy="3185218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695537"/>
            <a:ext cx="2251644" cy="22516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25" y="695537"/>
            <a:ext cx="2264541" cy="3203463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24" y="4185106"/>
            <a:ext cx="3334707" cy="22227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06" y="682582"/>
            <a:ext cx="2264541" cy="3203463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87" y="682583"/>
            <a:ext cx="2253222" cy="3203463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19" y="4185106"/>
            <a:ext cx="3333774" cy="22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58219" y="627743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DUBEN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00" y="2918153"/>
            <a:ext cx="2564423" cy="17096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00" y="4836218"/>
            <a:ext cx="2564424" cy="17096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9" y="2890088"/>
            <a:ext cx="2564422" cy="362768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1" y="2954886"/>
            <a:ext cx="2518617" cy="3562882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32" y="4293004"/>
            <a:ext cx="2966351" cy="22247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32" y="1855192"/>
            <a:ext cx="2966351" cy="22247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1" y="866332"/>
            <a:ext cx="2518614" cy="188896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280" y="611267"/>
            <a:ext cx="1403481" cy="207698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64" y="611267"/>
            <a:ext cx="1460919" cy="2072188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93" y="636797"/>
            <a:ext cx="1451974" cy="205399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34611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4" y="3715265"/>
            <a:ext cx="2052735" cy="290383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3" y="728247"/>
            <a:ext cx="2052735" cy="13684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3" y="2221756"/>
            <a:ext cx="2052735" cy="13684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62" y="3715502"/>
            <a:ext cx="2052567" cy="290360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61" y="728116"/>
            <a:ext cx="2052567" cy="13683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62" y="2221749"/>
            <a:ext cx="2052567" cy="13684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32" y="3715265"/>
            <a:ext cx="2054082" cy="290574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31" y="2221749"/>
            <a:ext cx="2052746" cy="136849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54" y="728116"/>
            <a:ext cx="2052567" cy="136837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01" y="3711219"/>
            <a:ext cx="2055595" cy="290788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01" y="2219976"/>
            <a:ext cx="2055595" cy="137027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28" y="728116"/>
            <a:ext cx="2052567" cy="136837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72" y="2219976"/>
            <a:ext cx="2044154" cy="136276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59" y="728116"/>
            <a:ext cx="2052568" cy="136837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72" y="3715264"/>
            <a:ext cx="2052734" cy="290383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28931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</TotalTime>
  <Words>423</Words>
  <Application>Microsoft Office PowerPoint</Application>
  <PresentationFormat>Širokoúhlá obrazovka</PresentationFormat>
  <Paragraphs>77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uzivatel</cp:lastModifiedBy>
  <cp:revision>277</cp:revision>
  <dcterms:created xsi:type="dcterms:W3CDTF">2017-02-07T12:42:05Z</dcterms:created>
  <dcterms:modified xsi:type="dcterms:W3CDTF">2023-09-15T14:14:14Z</dcterms:modified>
</cp:coreProperties>
</file>