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98" r:id="rId4"/>
    <p:sldId id="324" r:id="rId5"/>
    <p:sldId id="300" r:id="rId6"/>
    <p:sldId id="325" r:id="rId7"/>
    <p:sldId id="303" r:id="rId8"/>
    <p:sldId id="326" r:id="rId9"/>
    <p:sldId id="327" r:id="rId10"/>
    <p:sldId id="306" r:id="rId11"/>
    <p:sldId id="328" r:id="rId12"/>
    <p:sldId id="329" r:id="rId13"/>
    <p:sldId id="308" r:id="rId14"/>
    <p:sldId id="330" r:id="rId15"/>
    <p:sldId id="332" r:id="rId16"/>
    <p:sldId id="310" r:id="rId17"/>
    <p:sldId id="331" r:id="rId18"/>
    <p:sldId id="311" r:id="rId19"/>
    <p:sldId id="313" r:id="rId20"/>
    <p:sldId id="333" r:id="rId21"/>
    <p:sldId id="334" r:id="rId22"/>
    <p:sldId id="320" r:id="rId23"/>
    <p:sldId id="335" r:id="rId24"/>
    <p:sldId id="323" r:id="rId25"/>
    <p:sldId id="336" r:id="rId26"/>
    <p:sldId id="290" r:id="rId2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9900"/>
    <a:srgbClr val="FFFFFF"/>
    <a:srgbClr val="A9A7A8"/>
    <a:srgbClr val="CC0000"/>
    <a:srgbClr val="4C1200"/>
    <a:srgbClr val="336600"/>
    <a:srgbClr val="000066"/>
    <a:srgbClr val="663300"/>
    <a:srgbClr val="9142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71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3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4B15-B899-4365-8A0E-1FAC8AEA1FDA}" type="datetimeFigureOut">
              <a:rPr lang="cs-CZ" smtClean="0"/>
              <a:t>27.06.2024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6862-3FAB-468F-B161-C0B5EE0DEB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7339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4B15-B899-4365-8A0E-1FAC8AEA1FDA}" type="datetimeFigureOut">
              <a:rPr lang="cs-CZ" smtClean="0"/>
              <a:t>27.06.2024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6862-3FAB-468F-B161-C0B5EE0DEB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8896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4B15-B899-4365-8A0E-1FAC8AEA1FDA}" type="datetimeFigureOut">
              <a:rPr lang="cs-CZ" smtClean="0"/>
              <a:t>27.06.2024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6862-3FAB-468F-B161-C0B5EE0DEB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7737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4B15-B899-4365-8A0E-1FAC8AEA1FDA}" type="datetimeFigureOut">
              <a:rPr lang="cs-CZ" smtClean="0"/>
              <a:t>27.06.2024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6862-3FAB-468F-B161-C0B5EE0DEB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3419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4B15-B899-4365-8A0E-1FAC8AEA1FDA}" type="datetimeFigureOut">
              <a:rPr lang="cs-CZ" smtClean="0"/>
              <a:t>27.06.2024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6862-3FAB-468F-B161-C0B5EE0DEB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1718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4B15-B899-4365-8A0E-1FAC8AEA1FDA}" type="datetimeFigureOut">
              <a:rPr lang="cs-CZ" smtClean="0"/>
              <a:t>27.06.2024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6862-3FAB-468F-B161-C0B5EE0DEB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2302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4B15-B899-4365-8A0E-1FAC8AEA1FDA}" type="datetimeFigureOut">
              <a:rPr lang="cs-CZ" smtClean="0"/>
              <a:t>27.06.2024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6862-3FAB-468F-B161-C0B5EE0DEB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3043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4B15-B899-4365-8A0E-1FAC8AEA1FDA}" type="datetimeFigureOut">
              <a:rPr lang="cs-CZ" smtClean="0"/>
              <a:t>27.06.2024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6862-3FAB-468F-B161-C0B5EE0DEB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2444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4B15-B899-4365-8A0E-1FAC8AEA1FDA}" type="datetimeFigureOut">
              <a:rPr lang="cs-CZ" smtClean="0"/>
              <a:t>27.06.2024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6862-3FAB-468F-B161-C0B5EE0DEB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9533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4B15-B899-4365-8A0E-1FAC8AEA1FDA}" type="datetimeFigureOut">
              <a:rPr lang="cs-CZ" smtClean="0"/>
              <a:t>27.06.2024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6862-3FAB-468F-B161-C0B5EE0DEB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6161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4B15-B899-4365-8A0E-1FAC8AEA1FDA}" type="datetimeFigureOut">
              <a:rPr lang="cs-CZ" smtClean="0"/>
              <a:t>27.06.2024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6862-3FAB-468F-B161-C0B5EE0DEB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6293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704B15-B899-4365-8A0E-1FAC8AEA1FDA}" type="datetimeFigureOut">
              <a:rPr lang="cs-CZ" smtClean="0"/>
              <a:t>27.06.2024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106862-3FAB-468F-B161-C0B5EE0DEB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1530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13" Type="http://schemas.openxmlformats.org/officeDocument/2006/relationships/image" Target="../media/image88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12" Type="http://schemas.openxmlformats.org/officeDocument/2006/relationships/image" Target="../media/image87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11" Type="http://schemas.openxmlformats.org/officeDocument/2006/relationships/image" Target="../media/image86.jpeg"/><Relationship Id="rId5" Type="http://schemas.openxmlformats.org/officeDocument/2006/relationships/image" Target="../media/image80.jpeg"/><Relationship Id="rId10" Type="http://schemas.openxmlformats.org/officeDocument/2006/relationships/image" Target="../media/image85.jpeg"/><Relationship Id="rId4" Type="http://schemas.openxmlformats.org/officeDocument/2006/relationships/image" Target="../media/image79.jpeg"/><Relationship Id="rId9" Type="http://schemas.openxmlformats.org/officeDocument/2006/relationships/image" Target="../media/image8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jpeg"/><Relationship Id="rId7" Type="http://schemas.openxmlformats.org/officeDocument/2006/relationships/image" Target="../media/image94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11" Type="http://schemas.openxmlformats.org/officeDocument/2006/relationships/image" Target="../media/image98.jpeg"/><Relationship Id="rId5" Type="http://schemas.openxmlformats.org/officeDocument/2006/relationships/image" Target="../media/image92.jpeg"/><Relationship Id="rId10" Type="http://schemas.openxmlformats.org/officeDocument/2006/relationships/image" Target="../media/image97.jpeg"/><Relationship Id="rId4" Type="http://schemas.openxmlformats.org/officeDocument/2006/relationships/image" Target="../media/image91.jpeg"/><Relationship Id="rId9" Type="http://schemas.openxmlformats.org/officeDocument/2006/relationships/image" Target="../media/image9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11" Type="http://schemas.openxmlformats.org/officeDocument/2006/relationships/image" Target="../media/image108.jpeg"/><Relationship Id="rId5" Type="http://schemas.openxmlformats.org/officeDocument/2006/relationships/image" Target="../media/image102.jpeg"/><Relationship Id="rId10" Type="http://schemas.openxmlformats.org/officeDocument/2006/relationships/image" Target="../media/image107.jpeg"/><Relationship Id="rId4" Type="http://schemas.openxmlformats.org/officeDocument/2006/relationships/image" Target="../media/image101.jpeg"/><Relationship Id="rId9" Type="http://schemas.openxmlformats.org/officeDocument/2006/relationships/image" Target="../media/image10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12" Type="http://schemas.openxmlformats.org/officeDocument/2006/relationships/image" Target="../media/image119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11" Type="http://schemas.openxmlformats.org/officeDocument/2006/relationships/image" Target="../media/image118.jpeg"/><Relationship Id="rId5" Type="http://schemas.openxmlformats.org/officeDocument/2006/relationships/image" Target="../media/image112.jpeg"/><Relationship Id="rId10" Type="http://schemas.openxmlformats.org/officeDocument/2006/relationships/image" Target="../media/image117.jpeg"/><Relationship Id="rId4" Type="http://schemas.openxmlformats.org/officeDocument/2006/relationships/image" Target="../media/image111.jpeg"/><Relationship Id="rId9" Type="http://schemas.openxmlformats.org/officeDocument/2006/relationships/image" Target="../media/image1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7" Type="http://schemas.openxmlformats.org/officeDocument/2006/relationships/image" Target="../media/image125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13" Type="http://schemas.openxmlformats.org/officeDocument/2006/relationships/image" Target="../media/image137.jpeg"/><Relationship Id="rId3" Type="http://schemas.openxmlformats.org/officeDocument/2006/relationships/image" Target="../media/image127.jpeg"/><Relationship Id="rId7" Type="http://schemas.openxmlformats.org/officeDocument/2006/relationships/image" Target="../media/image131.jpeg"/><Relationship Id="rId12" Type="http://schemas.openxmlformats.org/officeDocument/2006/relationships/image" Target="../media/image136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jpeg"/><Relationship Id="rId11" Type="http://schemas.openxmlformats.org/officeDocument/2006/relationships/image" Target="../media/image135.jpeg"/><Relationship Id="rId5" Type="http://schemas.openxmlformats.org/officeDocument/2006/relationships/image" Target="../media/image129.jpeg"/><Relationship Id="rId10" Type="http://schemas.openxmlformats.org/officeDocument/2006/relationships/image" Target="../media/image134.jpeg"/><Relationship Id="rId4" Type="http://schemas.openxmlformats.org/officeDocument/2006/relationships/image" Target="../media/image128.jpeg"/><Relationship Id="rId9" Type="http://schemas.openxmlformats.org/officeDocument/2006/relationships/image" Target="../media/image13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jpeg"/><Relationship Id="rId3" Type="http://schemas.openxmlformats.org/officeDocument/2006/relationships/image" Target="../media/image139.jpeg"/><Relationship Id="rId7" Type="http://schemas.openxmlformats.org/officeDocument/2006/relationships/image" Target="../media/image143.jpeg"/><Relationship Id="rId12" Type="http://schemas.openxmlformats.org/officeDocument/2006/relationships/image" Target="../media/image148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jpeg"/><Relationship Id="rId11" Type="http://schemas.openxmlformats.org/officeDocument/2006/relationships/image" Target="../media/image147.jpeg"/><Relationship Id="rId5" Type="http://schemas.openxmlformats.org/officeDocument/2006/relationships/image" Target="../media/image141.jpeg"/><Relationship Id="rId10" Type="http://schemas.openxmlformats.org/officeDocument/2006/relationships/image" Target="../media/image146.jpeg"/><Relationship Id="rId4" Type="http://schemas.openxmlformats.org/officeDocument/2006/relationships/image" Target="../media/image140.jpeg"/><Relationship Id="rId9" Type="http://schemas.openxmlformats.org/officeDocument/2006/relationships/image" Target="../media/image14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jpeg"/><Relationship Id="rId3" Type="http://schemas.openxmlformats.org/officeDocument/2006/relationships/image" Target="../media/image150.jpeg"/><Relationship Id="rId7" Type="http://schemas.openxmlformats.org/officeDocument/2006/relationships/image" Target="../media/image154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jpeg"/><Relationship Id="rId5" Type="http://schemas.openxmlformats.org/officeDocument/2006/relationships/image" Target="../media/image152.jpg"/><Relationship Id="rId4" Type="http://schemas.openxmlformats.org/officeDocument/2006/relationships/image" Target="../media/image151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jpeg"/><Relationship Id="rId13" Type="http://schemas.openxmlformats.org/officeDocument/2006/relationships/image" Target="../media/image167.jpeg"/><Relationship Id="rId3" Type="http://schemas.openxmlformats.org/officeDocument/2006/relationships/image" Target="../media/image157.jpeg"/><Relationship Id="rId7" Type="http://schemas.openxmlformats.org/officeDocument/2006/relationships/image" Target="../media/image161.jpeg"/><Relationship Id="rId12" Type="http://schemas.openxmlformats.org/officeDocument/2006/relationships/image" Target="../media/image166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jpeg"/><Relationship Id="rId11" Type="http://schemas.openxmlformats.org/officeDocument/2006/relationships/image" Target="../media/image165.jpeg"/><Relationship Id="rId5" Type="http://schemas.openxmlformats.org/officeDocument/2006/relationships/image" Target="../media/image159.jpeg"/><Relationship Id="rId10" Type="http://schemas.openxmlformats.org/officeDocument/2006/relationships/image" Target="../media/image164.jpeg"/><Relationship Id="rId4" Type="http://schemas.openxmlformats.org/officeDocument/2006/relationships/image" Target="../media/image158.jpeg"/><Relationship Id="rId9" Type="http://schemas.openxmlformats.org/officeDocument/2006/relationships/image" Target="../media/image16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jpeg"/><Relationship Id="rId3" Type="http://schemas.openxmlformats.org/officeDocument/2006/relationships/image" Target="../media/image169.jpeg"/><Relationship Id="rId7" Type="http://schemas.openxmlformats.org/officeDocument/2006/relationships/image" Target="../media/image173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jpeg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Relationship Id="rId9" Type="http://schemas.openxmlformats.org/officeDocument/2006/relationships/image" Target="../media/image17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jpeg"/><Relationship Id="rId3" Type="http://schemas.openxmlformats.org/officeDocument/2006/relationships/image" Target="../media/image177.jpeg"/><Relationship Id="rId7" Type="http://schemas.openxmlformats.org/officeDocument/2006/relationships/image" Target="../media/image181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jpeg"/><Relationship Id="rId5" Type="http://schemas.openxmlformats.org/officeDocument/2006/relationships/image" Target="../media/image179.jpeg"/><Relationship Id="rId4" Type="http://schemas.openxmlformats.org/officeDocument/2006/relationships/image" Target="../media/image178.jpeg"/><Relationship Id="rId9" Type="http://schemas.openxmlformats.org/officeDocument/2006/relationships/image" Target="../media/image18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jpeg"/><Relationship Id="rId13" Type="http://schemas.openxmlformats.org/officeDocument/2006/relationships/image" Target="../media/image195.jpeg"/><Relationship Id="rId3" Type="http://schemas.openxmlformats.org/officeDocument/2006/relationships/image" Target="../media/image185.jpeg"/><Relationship Id="rId7" Type="http://schemas.openxmlformats.org/officeDocument/2006/relationships/image" Target="../media/image189.jpeg"/><Relationship Id="rId12" Type="http://schemas.openxmlformats.org/officeDocument/2006/relationships/image" Target="../media/image194.jpeg"/><Relationship Id="rId2" Type="http://schemas.openxmlformats.org/officeDocument/2006/relationships/image" Target="../media/image184.jpeg"/><Relationship Id="rId16" Type="http://schemas.openxmlformats.org/officeDocument/2006/relationships/image" Target="../media/image1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png"/><Relationship Id="rId11" Type="http://schemas.openxmlformats.org/officeDocument/2006/relationships/image" Target="../media/image193.jpeg"/><Relationship Id="rId5" Type="http://schemas.openxmlformats.org/officeDocument/2006/relationships/image" Target="../media/image187.jpeg"/><Relationship Id="rId15" Type="http://schemas.openxmlformats.org/officeDocument/2006/relationships/image" Target="../media/image197.jpeg"/><Relationship Id="rId10" Type="http://schemas.openxmlformats.org/officeDocument/2006/relationships/image" Target="../media/image192.jpeg"/><Relationship Id="rId4" Type="http://schemas.openxmlformats.org/officeDocument/2006/relationships/image" Target="../media/image186.jpeg"/><Relationship Id="rId9" Type="http://schemas.openxmlformats.org/officeDocument/2006/relationships/image" Target="../media/image191.jpeg"/><Relationship Id="rId14" Type="http://schemas.openxmlformats.org/officeDocument/2006/relationships/image" Target="../media/image19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jpeg"/><Relationship Id="rId3" Type="http://schemas.openxmlformats.org/officeDocument/2006/relationships/image" Target="../media/image200.jpeg"/><Relationship Id="rId7" Type="http://schemas.openxmlformats.org/officeDocument/2006/relationships/image" Target="../media/image204.jpeg"/><Relationship Id="rId12" Type="http://schemas.openxmlformats.org/officeDocument/2006/relationships/image" Target="../media/image209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3.jpeg"/><Relationship Id="rId11" Type="http://schemas.openxmlformats.org/officeDocument/2006/relationships/image" Target="../media/image208.jpeg"/><Relationship Id="rId5" Type="http://schemas.openxmlformats.org/officeDocument/2006/relationships/image" Target="../media/image202.jpeg"/><Relationship Id="rId10" Type="http://schemas.openxmlformats.org/officeDocument/2006/relationships/image" Target="../media/image207.jpeg"/><Relationship Id="rId4" Type="http://schemas.openxmlformats.org/officeDocument/2006/relationships/image" Target="../media/image201.jpeg"/><Relationship Id="rId9" Type="http://schemas.openxmlformats.org/officeDocument/2006/relationships/image" Target="../media/image20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jpeg"/><Relationship Id="rId3" Type="http://schemas.openxmlformats.org/officeDocument/2006/relationships/image" Target="../media/image211.jpeg"/><Relationship Id="rId7" Type="http://schemas.openxmlformats.org/officeDocument/2006/relationships/image" Target="../media/image215.jpe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4.jpeg"/><Relationship Id="rId5" Type="http://schemas.openxmlformats.org/officeDocument/2006/relationships/image" Target="../media/image213.jpeg"/><Relationship Id="rId10" Type="http://schemas.openxmlformats.org/officeDocument/2006/relationships/image" Target="../media/image218.jpeg"/><Relationship Id="rId4" Type="http://schemas.openxmlformats.org/officeDocument/2006/relationships/image" Target="../media/image212.jpeg"/><Relationship Id="rId9" Type="http://schemas.openxmlformats.org/officeDocument/2006/relationships/image" Target="../media/image21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jpeg"/><Relationship Id="rId3" Type="http://schemas.openxmlformats.org/officeDocument/2006/relationships/image" Target="../media/image220.jpeg"/><Relationship Id="rId7" Type="http://schemas.openxmlformats.org/officeDocument/2006/relationships/image" Target="../media/image224.jpeg"/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3.jpeg"/><Relationship Id="rId5" Type="http://schemas.openxmlformats.org/officeDocument/2006/relationships/image" Target="../media/image222.jpeg"/><Relationship Id="rId4" Type="http://schemas.openxmlformats.org/officeDocument/2006/relationships/image" Target="../media/image221.jpeg"/><Relationship Id="rId9" Type="http://schemas.openxmlformats.org/officeDocument/2006/relationships/image" Target="../media/image22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3.jpeg"/><Relationship Id="rId3" Type="http://schemas.openxmlformats.org/officeDocument/2006/relationships/image" Target="../media/image228.jpeg"/><Relationship Id="rId7" Type="http://schemas.openxmlformats.org/officeDocument/2006/relationships/image" Target="../media/image232.jpeg"/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1.jpeg"/><Relationship Id="rId11" Type="http://schemas.openxmlformats.org/officeDocument/2006/relationships/image" Target="../media/image236.jpeg"/><Relationship Id="rId5" Type="http://schemas.openxmlformats.org/officeDocument/2006/relationships/image" Target="../media/image230.jpeg"/><Relationship Id="rId10" Type="http://schemas.openxmlformats.org/officeDocument/2006/relationships/image" Target="../media/image235.jpeg"/><Relationship Id="rId4" Type="http://schemas.openxmlformats.org/officeDocument/2006/relationships/image" Target="../media/image229.jpeg"/><Relationship Id="rId9" Type="http://schemas.openxmlformats.org/officeDocument/2006/relationships/image" Target="../media/image23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12" Type="http://schemas.openxmlformats.org/officeDocument/2006/relationships/image" Target="../media/image50.jpeg"/><Relationship Id="rId2" Type="http://schemas.openxmlformats.org/officeDocument/2006/relationships/image" Target="../media/image40.jpeg"/><Relationship Id="rId16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5" Type="http://schemas.openxmlformats.org/officeDocument/2006/relationships/image" Target="../media/image5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Relationship Id="rId14" Type="http://schemas.openxmlformats.org/officeDocument/2006/relationships/image" Target="../media/image5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11" Type="http://schemas.openxmlformats.org/officeDocument/2006/relationships/image" Target="../media/image64.jpeg"/><Relationship Id="rId5" Type="http://schemas.openxmlformats.org/officeDocument/2006/relationships/image" Target="../media/image58.jpeg"/><Relationship Id="rId10" Type="http://schemas.openxmlformats.org/officeDocument/2006/relationships/image" Target="../media/image63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13" Type="http://schemas.openxmlformats.org/officeDocument/2006/relationships/image" Target="../media/image76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12" Type="http://schemas.openxmlformats.org/officeDocument/2006/relationships/image" Target="../media/image75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11" Type="http://schemas.openxmlformats.org/officeDocument/2006/relationships/image" Target="../media/image74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1755675" y="2137761"/>
            <a:ext cx="4257274" cy="36702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Zaměstnanci:</a:t>
            </a:r>
          </a:p>
          <a:p>
            <a:pPr lvl="0"/>
            <a:endParaRPr lang="cs-CZ" sz="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300"/>
              </a:spcBef>
            </a:pPr>
            <a:r>
              <a:rPr lang="cs-CZ" sz="1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Čmiel</a:t>
            </a:r>
            <a:r>
              <a:rPr 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David</a:t>
            </a:r>
          </a:p>
          <a:p>
            <a:pPr lvl="0">
              <a:spcBef>
                <a:spcPts val="300"/>
              </a:spcBef>
            </a:pPr>
            <a:r>
              <a:rPr 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Bc. </a:t>
            </a:r>
            <a:r>
              <a:rPr lang="cs-CZ" sz="1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Gavelčíková</a:t>
            </a:r>
            <a:r>
              <a:rPr 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Pavla</a:t>
            </a:r>
          </a:p>
          <a:p>
            <a:pPr lvl="0">
              <a:spcBef>
                <a:spcPts val="300"/>
              </a:spcBef>
            </a:pPr>
            <a:r>
              <a:rPr 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Heczková Lenka</a:t>
            </a:r>
          </a:p>
          <a:p>
            <a:pPr lvl="0">
              <a:spcBef>
                <a:spcPts val="300"/>
              </a:spcBef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Chlebková Veronika</a:t>
            </a:r>
            <a:endParaRPr lang="cs-CZ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300"/>
              </a:spcBef>
            </a:pPr>
            <a:r>
              <a:rPr lang="cs-CZ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Jaroschová</a:t>
            </a:r>
            <a: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Taťána</a:t>
            </a:r>
          </a:p>
          <a:p>
            <a:pPr>
              <a:spcBef>
                <a:spcPts val="300"/>
              </a:spcBef>
            </a:pPr>
            <a:r>
              <a:rPr 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Bc. Kališiková </a:t>
            </a:r>
            <a: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Svatava</a:t>
            </a:r>
            <a:r>
              <a:rPr lang="cs-CZ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(rodičovská dovolená</a:t>
            </a:r>
            <a:r>
              <a:rPr lang="cs-CZ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300"/>
              </a:spcBef>
            </a:pPr>
            <a: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Kuchařová Petra</a:t>
            </a:r>
            <a:b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Kusněřová</a:t>
            </a:r>
            <a: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Jarmila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300"/>
              </a:spcBef>
            </a:pP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Krakowczyková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Radka 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(rodičovská dovolená)</a:t>
            </a:r>
            <a:endParaRPr lang="cs-CZ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300"/>
              </a:spcBef>
            </a:pPr>
            <a:endParaRPr lang="cs-CZ" sz="16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cs-CZ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cs-CZ" sz="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6056350" y="2537946"/>
            <a:ext cx="4645219" cy="2662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Mgr. Pala Lucie </a:t>
            </a:r>
            <a:r>
              <a:rPr lang="cs-CZ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(rodičovská dovolená</a:t>
            </a:r>
            <a:r>
              <a:rPr lang="cs-CZ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cs-CZ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Pacíková</a:t>
            </a:r>
            <a:r>
              <a:rPr 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Michaela</a:t>
            </a:r>
            <a:br>
              <a:rPr 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Pastorčáková</a:t>
            </a:r>
            <a:r>
              <a:rPr 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Radka</a:t>
            </a:r>
            <a:br>
              <a:rPr 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Polínková Renata </a:t>
            </a:r>
            <a:br>
              <a:rPr 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Staniczková</a:t>
            </a:r>
            <a:r>
              <a:rPr 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Jarmila</a:t>
            </a:r>
          </a:p>
          <a:p>
            <a:pPr>
              <a:spcBef>
                <a:spcPts val="300"/>
              </a:spcBef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Svobodová Natálie</a:t>
            </a:r>
            <a:r>
              <a:rPr 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Veviorová</a:t>
            </a:r>
            <a:r>
              <a:rPr 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Vendula</a:t>
            </a:r>
            <a:br>
              <a:rPr 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Vicherková </a:t>
            </a:r>
            <a: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Ivana</a:t>
            </a:r>
            <a:b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Vorel </a:t>
            </a:r>
            <a:r>
              <a:rPr lang="cs-CZ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Nikolina</a:t>
            </a:r>
            <a: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>
              <a:spcBef>
                <a:spcPts val="300"/>
              </a:spcBef>
            </a:pPr>
            <a: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Bc. Žáková Eva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755675" y="894431"/>
            <a:ext cx="6535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Ředitelka: Bc. Iva Sušková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701" y="894431"/>
            <a:ext cx="1878538" cy="177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59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5626961" y="596766"/>
            <a:ext cx="938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/>
              <a:t>KVĚTEN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71" y="3467186"/>
            <a:ext cx="2129107" cy="3011874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50" y="2070149"/>
            <a:ext cx="2127193" cy="119654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146" y="3856452"/>
            <a:ext cx="1853932" cy="2622607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006" y="663034"/>
            <a:ext cx="2059457" cy="115844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125" y="2018731"/>
            <a:ext cx="2059457" cy="137297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006" y="3588954"/>
            <a:ext cx="2045576" cy="2893710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765" y="2376209"/>
            <a:ext cx="2707513" cy="203080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971" y="4448246"/>
            <a:ext cx="2707513" cy="2030813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6781942" y="839575"/>
            <a:ext cx="285525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Knížka pro prvňáčka</a:t>
            </a:r>
            <a:br>
              <a:rPr lang="cs-CZ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1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5. 2023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byly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děti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prvních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tříd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1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ZŠ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K.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Dvořáčka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odměněny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úspěšné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absolvování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projektu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 ,,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Už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jsem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čtenář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Knížka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pro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prvňáčka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knížkou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Zuzany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Barilové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Křeček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letu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cs-CZ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155" y="1041879"/>
            <a:ext cx="1850561" cy="2617838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71" y="681749"/>
            <a:ext cx="2111838" cy="1187909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446" y="3845230"/>
            <a:ext cx="1869797" cy="2645050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359" y="1002272"/>
            <a:ext cx="1878559" cy="2657445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64585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</a:t>
            </a:r>
            <a:r>
              <a:rPr lang="cs-CZ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39" y="667313"/>
            <a:ext cx="2028559" cy="2869638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898" y="1450430"/>
            <a:ext cx="2716555" cy="208652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853" y="1450430"/>
            <a:ext cx="2922570" cy="208652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823" y="1450430"/>
            <a:ext cx="3113103" cy="208652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39" y="3642373"/>
            <a:ext cx="2028559" cy="2869638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898" y="3642373"/>
            <a:ext cx="2044657" cy="2869638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367" y="3642373"/>
            <a:ext cx="2028559" cy="2869638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178" y="3642373"/>
            <a:ext cx="2028559" cy="2869638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334" y="3642373"/>
            <a:ext cx="1802214" cy="1201476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753" y="4949272"/>
            <a:ext cx="2344348" cy="156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90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</a:t>
            </a:r>
            <a:r>
              <a:rPr lang="cs-CZ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16" y="3610828"/>
            <a:ext cx="2045034" cy="2892944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16" y="2056026"/>
            <a:ext cx="2045034" cy="136335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16" y="501225"/>
            <a:ext cx="2045034" cy="136335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868" y="3610828"/>
            <a:ext cx="2045034" cy="2892944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869" y="2056026"/>
            <a:ext cx="2045034" cy="136335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868" y="501225"/>
            <a:ext cx="2045034" cy="136335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380" y="501225"/>
            <a:ext cx="5187835" cy="2918157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319" y="3610829"/>
            <a:ext cx="2169708" cy="2892944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444" y="3610829"/>
            <a:ext cx="2169708" cy="2892944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569" y="3615241"/>
            <a:ext cx="2166399" cy="288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19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</a:t>
            </a:r>
            <a:r>
              <a:rPr lang="cs-CZ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5628532" y="632940"/>
            <a:ext cx="946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/>
              <a:t>ČERVEN</a:t>
            </a:r>
            <a:endParaRPr lang="cs-CZ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15" y="3764691"/>
            <a:ext cx="1947915" cy="2755557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15" y="724929"/>
            <a:ext cx="1947915" cy="2755557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631" y="3545730"/>
            <a:ext cx="2102699" cy="2974518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631" y="721002"/>
            <a:ext cx="1773185" cy="2508381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631" y="3764690"/>
            <a:ext cx="1947915" cy="2755557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173" y="963352"/>
            <a:ext cx="1779373" cy="2517134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659" y="3767589"/>
            <a:ext cx="1945865" cy="2752658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659" y="608777"/>
            <a:ext cx="1945866" cy="1297131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659" y="2188190"/>
            <a:ext cx="1945865" cy="1297117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637" y="3143214"/>
            <a:ext cx="2387238" cy="3377033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20" y="1250964"/>
            <a:ext cx="2386855" cy="159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70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124653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6" y="1457581"/>
            <a:ext cx="3566984" cy="200642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824" y="1457580"/>
            <a:ext cx="3566985" cy="200642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223" y="1457579"/>
            <a:ext cx="3593834" cy="202153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6" y="3827332"/>
            <a:ext cx="3566984" cy="200642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824" y="3827332"/>
            <a:ext cx="3593835" cy="202153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223" y="3812229"/>
            <a:ext cx="3593834" cy="2021532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4630314" y="1094257"/>
            <a:ext cx="28200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>
                <a:latin typeface="Arial" panose="020B0604020202020204" pitchFamily="34" charset="0"/>
                <a:cs typeface="Arial" panose="020B0604020202020204" pitchFamily="34" charset="0"/>
              </a:rPr>
              <a:t>Zámecký park procházka 03.06.2023</a:t>
            </a:r>
          </a:p>
        </p:txBody>
      </p:sp>
    </p:spTree>
    <p:extLst>
      <p:ext uri="{BB962C8B-B14F-4D97-AF65-F5344CB8AC3E}">
        <p14:creationId xmlns:p14="http://schemas.microsoft.com/office/powerpoint/2010/main" val="364140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124653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208866" y="688525"/>
            <a:ext cx="13901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Zájezd Rychvald</a:t>
            </a:r>
            <a:endParaRPr lang="cs-CZ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27" y="1104468"/>
            <a:ext cx="2587654" cy="1725103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273" y="1104469"/>
            <a:ext cx="2587655" cy="1725103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418" y="1098875"/>
            <a:ext cx="2596044" cy="1730696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65" y="1098875"/>
            <a:ext cx="2579265" cy="1719350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27" y="2868328"/>
            <a:ext cx="2587654" cy="1725103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272" y="2868328"/>
            <a:ext cx="2587655" cy="1725103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417" y="2868327"/>
            <a:ext cx="2587655" cy="1725103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62" y="2874494"/>
            <a:ext cx="2579268" cy="1719512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27" y="4632188"/>
            <a:ext cx="2590237" cy="1726667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417" y="4632186"/>
            <a:ext cx="2590004" cy="1726669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272" y="4632186"/>
            <a:ext cx="2587655" cy="1725103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252" y="4650275"/>
            <a:ext cx="2589578" cy="172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65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124653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5083447" y="665891"/>
            <a:ext cx="2025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/>
              <a:t>ČERVENEC + SRPEN</a:t>
            </a:r>
            <a:endParaRPr lang="cs-CZ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03" y="3690995"/>
            <a:ext cx="1970894" cy="2788064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150" y="3690997"/>
            <a:ext cx="1970893" cy="2788062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607" y="1441622"/>
            <a:ext cx="1970436" cy="197043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696" y="3690995"/>
            <a:ext cx="1970895" cy="2788064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695" y="2098128"/>
            <a:ext cx="1970895" cy="131393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242" y="4016389"/>
            <a:ext cx="4370973" cy="2462670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240" y="2314408"/>
            <a:ext cx="2017917" cy="1513264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239" y="727826"/>
            <a:ext cx="2017918" cy="1513439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844" y="727827"/>
            <a:ext cx="2041372" cy="153160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786" y="2304257"/>
            <a:ext cx="2031429" cy="1523416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04" y="1441164"/>
            <a:ext cx="1970894" cy="197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21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04" y="3737609"/>
            <a:ext cx="1937942" cy="2741449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04" y="689611"/>
            <a:ext cx="1937942" cy="2741449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959" y="3737609"/>
            <a:ext cx="4869357" cy="274144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960" y="752144"/>
            <a:ext cx="4869358" cy="274144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577" y="752144"/>
            <a:ext cx="2446051" cy="183453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611" y="2797588"/>
            <a:ext cx="2446017" cy="163067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577" y="4644521"/>
            <a:ext cx="2446051" cy="1834538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6928852" y="442288"/>
            <a:ext cx="23118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>
                <a:latin typeface="Arial" panose="020B0604020202020204" pitchFamily="34" charset="0"/>
                <a:cs typeface="Arial" panose="020B0604020202020204" pitchFamily="34" charset="0"/>
              </a:rPr>
              <a:t>Příměstský </a:t>
            </a:r>
            <a:r>
              <a:rPr lang="cs-CZ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tábor </a:t>
            </a:r>
            <a:r>
              <a:rPr lang="cs-CZ" sz="1200" b="1" dirty="0">
                <a:latin typeface="Arial" panose="020B0604020202020204" pitchFamily="34" charset="0"/>
                <a:cs typeface="Arial" panose="020B0604020202020204" pitchFamily="34" charset="0"/>
              </a:rPr>
              <a:t>pro seniory</a:t>
            </a:r>
          </a:p>
        </p:txBody>
      </p:sp>
    </p:spTree>
    <p:extLst>
      <p:ext uri="{BB962C8B-B14F-4D97-AF65-F5344CB8AC3E}">
        <p14:creationId xmlns:p14="http://schemas.microsoft.com/office/powerpoint/2010/main" val="186113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5784055" y="583513"/>
            <a:ext cx="6238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/>
              <a:t>ZÁŘÍ</a:t>
            </a:r>
            <a:endParaRPr lang="cs-CZ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50" y="3217429"/>
            <a:ext cx="2358071" cy="3335771"/>
          </a:xfrm>
          <a:prstGeom prst="rect">
            <a:avLst/>
          </a:prstGeom>
          <a:solidFill>
            <a:srgbClr val="FFC000"/>
          </a:solidFill>
          <a:ln w="28575">
            <a:solidFill>
              <a:srgbClr val="FFC000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50" y="693360"/>
            <a:ext cx="3305423" cy="220361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405" y="693359"/>
            <a:ext cx="1559000" cy="220539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750" y="3217428"/>
            <a:ext cx="2358070" cy="3335771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825" y="749646"/>
            <a:ext cx="3220995" cy="214733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746" y="3217426"/>
            <a:ext cx="2358071" cy="3335772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043" y="749646"/>
            <a:ext cx="1517956" cy="2147329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231" y="2132317"/>
            <a:ext cx="1146986" cy="764657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781" y="952845"/>
            <a:ext cx="1141407" cy="1062158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742" y="3217426"/>
            <a:ext cx="2358070" cy="3335771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263" y="3217426"/>
            <a:ext cx="1696262" cy="1272196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037" y="5280453"/>
            <a:ext cx="1697323" cy="127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51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4992130" y="662062"/>
            <a:ext cx="7168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/>
              <a:t>ŘÍJEN</a:t>
            </a:r>
            <a:endParaRPr lang="cs-CZ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02" y="3605407"/>
            <a:ext cx="2077984" cy="2939555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02" y="733536"/>
            <a:ext cx="4656428" cy="261924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146" y="3605407"/>
            <a:ext cx="2077984" cy="2939555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590" y="3605408"/>
            <a:ext cx="2077983" cy="2939554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639" y="666681"/>
            <a:ext cx="2965654" cy="1977102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100" y="2744520"/>
            <a:ext cx="2792346" cy="1861564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384" y="4706821"/>
            <a:ext cx="2757212" cy="1838141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385" y="666682"/>
            <a:ext cx="2965984" cy="197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3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2271571" y="637690"/>
            <a:ext cx="3043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LEDEN</a:t>
            </a:r>
            <a:endParaRPr lang="cs-CZ" b="1" dirty="0"/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86" y="2644726"/>
            <a:ext cx="2739712" cy="3875649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86" y="613841"/>
            <a:ext cx="2739712" cy="1826475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363" y="2791110"/>
            <a:ext cx="2636234" cy="3729265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721" y="613841"/>
            <a:ext cx="2670876" cy="1780584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244" y="2753605"/>
            <a:ext cx="2662746" cy="3766770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701" y="613841"/>
            <a:ext cx="2655289" cy="1770192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930" y="4803081"/>
            <a:ext cx="2575942" cy="1717294"/>
          </a:xfrm>
          <a:prstGeom prst="rect">
            <a:avLst/>
          </a:prstGeom>
        </p:spPr>
      </p:pic>
      <p:pic>
        <p:nvPicPr>
          <p:cNvPr id="24" name="Obrázek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930" y="2857529"/>
            <a:ext cx="2575941" cy="1717294"/>
          </a:xfrm>
          <a:prstGeom prst="rect">
            <a:avLst/>
          </a:prstGeom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078" y="664027"/>
            <a:ext cx="1381160" cy="1965244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49690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25" y="2782837"/>
            <a:ext cx="2671109" cy="3778600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25" y="707087"/>
            <a:ext cx="2671109" cy="178073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676" y="2771844"/>
            <a:ext cx="2678881" cy="3789594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5"/>
          <a:stretch/>
        </p:blipFill>
        <p:spPr>
          <a:xfrm>
            <a:off x="3313775" y="716692"/>
            <a:ext cx="2586681" cy="177113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899" y="2771844"/>
            <a:ext cx="2678880" cy="3789593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897" y="592791"/>
            <a:ext cx="2678882" cy="200933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121" y="2771843"/>
            <a:ext cx="2678879" cy="3789593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683" y="592791"/>
            <a:ext cx="2006863" cy="200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4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36" y="1532236"/>
            <a:ext cx="2310716" cy="154047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36" y="3267941"/>
            <a:ext cx="2310716" cy="3268782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763" y="4883375"/>
            <a:ext cx="3674106" cy="165334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763" y="2734960"/>
            <a:ext cx="3656891" cy="205700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763" y="533826"/>
            <a:ext cx="1503864" cy="2109720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678" y="533826"/>
            <a:ext cx="1577976" cy="210396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115" y="2589855"/>
            <a:ext cx="1336462" cy="1890584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66" y="533826"/>
            <a:ext cx="1341011" cy="1896763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66" y="4639705"/>
            <a:ext cx="1341011" cy="1897018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763" y="3763460"/>
            <a:ext cx="1959561" cy="2772032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763" y="533826"/>
            <a:ext cx="1959561" cy="2772032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433" y="533826"/>
            <a:ext cx="1818895" cy="1212596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433" y="1827955"/>
            <a:ext cx="1817032" cy="1211354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606" y="5314776"/>
            <a:ext cx="1831074" cy="1220716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210" y="4013222"/>
            <a:ext cx="1840470" cy="1226980"/>
          </a:xfrm>
          <a:prstGeom prst="rect">
            <a:avLst/>
          </a:prstGeom>
        </p:spPr>
      </p:pic>
      <p:sp>
        <p:nvSpPr>
          <p:cNvPr id="19" name="TextovéPole 18"/>
          <p:cNvSpPr txBox="1"/>
          <p:nvPr/>
        </p:nvSpPr>
        <p:spPr>
          <a:xfrm>
            <a:off x="8730319" y="3698936"/>
            <a:ext cx="16032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 smtClean="0"/>
              <a:t>ŠKOLENÍ KNIHOVNÍKŮ</a:t>
            </a:r>
            <a:endParaRPr lang="cs-CZ" sz="1200" b="1" dirty="0"/>
          </a:p>
        </p:txBody>
      </p:sp>
    </p:spTree>
    <p:extLst>
      <p:ext uri="{BB962C8B-B14F-4D97-AF65-F5344CB8AC3E}">
        <p14:creationId xmlns:p14="http://schemas.microsoft.com/office/powerpoint/2010/main" val="149778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5737568" y="577334"/>
            <a:ext cx="11063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/>
              <a:t>LISTOPAD</a:t>
            </a:r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9358498" y="602662"/>
            <a:ext cx="265252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/>
              <a:t>Den válečných </a:t>
            </a:r>
            <a:r>
              <a:rPr lang="cs-CZ" sz="1200" b="1" dirty="0" smtClean="0"/>
              <a:t>veteránů</a:t>
            </a:r>
          </a:p>
          <a:p>
            <a:endParaRPr lang="cs-CZ" sz="1200" b="1" dirty="0"/>
          </a:p>
          <a:p>
            <a:r>
              <a:rPr lang="cs-CZ" sz="1200" b="1" dirty="0"/>
              <a:t>I letos si u nás v Městském informačním centru můžete pořídit květ vlčího máku a přispět tak na válečné veterány.</a:t>
            </a:r>
          </a:p>
          <a:p>
            <a:r>
              <a:rPr lang="cs-CZ" sz="1200" b="1" dirty="0"/>
              <a:t>Den válečných veteránů se slaví celosvětově 11. listopadu, u příležitosti konce první světové války. Květy vlčího máku pokrývaly hroby vojáků padlých na západní frontě a staly se proto symbolem tohoto svátku. Připněte si vlčí mák jako symbol úcty k válečným veteránům a dalším bojovníkům za svobodu. Pořízením květu přispějete na přímou </a:t>
            </a:r>
            <a:r>
              <a:rPr lang="cs-CZ" sz="1200" b="1" dirty="0" smtClean="0"/>
              <a:t>pomoc našim </a:t>
            </a:r>
            <a:r>
              <a:rPr lang="cs-CZ" sz="1200" b="1" dirty="0"/>
              <a:t>hrdinům a zachování jejich příběhů.</a:t>
            </a:r>
          </a:p>
          <a:p>
            <a:endParaRPr lang="cs-CZ" sz="1200" b="1" dirty="0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0" y="3880033"/>
            <a:ext cx="2333623" cy="259696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12" y="672070"/>
            <a:ext cx="2928455" cy="195230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12" y="2710249"/>
            <a:ext cx="2928455" cy="195230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406" y="4140917"/>
            <a:ext cx="1715443" cy="2426698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695" y="3880033"/>
            <a:ext cx="1591953" cy="2252007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930" y="672071"/>
            <a:ext cx="1959567" cy="2949382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311" y="980487"/>
            <a:ext cx="2073378" cy="116627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274" y="2971780"/>
            <a:ext cx="2114849" cy="142924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433" y="3894437"/>
            <a:ext cx="1825624" cy="2582562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86" y="4499918"/>
            <a:ext cx="1464774" cy="2071816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568" y="671906"/>
            <a:ext cx="1555489" cy="2200425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31323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16" y="2561968"/>
            <a:ext cx="2751538" cy="3892378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668" y="568521"/>
            <a:ext cx="2754527" cy="183635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16" y="568520"/>
            <a:ext cx="2751538" cy="183435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668" y="2561968"/>
            <a:ext cx="2754527" cy="183619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450" y="2561968"/>
            <a:ext cx="2751538" cy="3892378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146" y="568519"/>
            <a:ext cx="2671304" cy="183435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173" y="568519"/>
            <a:ext cx="2666815" cy="184293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145" y="2561965"/>
            <a:ext cx="2566533" cy="3196284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668" y="4555256"/>
            <a:ext cx="2755958" cy="183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77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délník 21"/>
          <p:cNvSpPr/>
          <p:nvPr/>
        </p:nvSpPr>
        <p:spPr>
          <a:xfrm>
            <a:off x="5746401" y="595184"/>
            <a:ext cx="11440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PROSINEC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77" y="4121569"/>
            <a:ext cx="1707283" cy="2415155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cxnSp>
        <p:nvCxnSpPr>
          <p:cNvPr id="5" name="Přímá spojnice 4"/>
          <p:cNvCxnSpPr/>
          <p:nvPr/>
        </p:nvCxnSpPr>
        <p:spPr>
          <a:xfrm flipV="1">
            <a:off x="271849" y="4028303"/>
            <a:ext cx="1861751" cy="25949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803415" y="3844570"/>
            <a:ext cx="7986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 smtClean="0"/>
              <a:t>ZRUŠENO</a:t>
            </a:r>
            <a:endParaRPr lang="cs-CZ" sz="1200" b="1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523" y="4128530"/>
            <a:ext cx="1702361" cy="2408193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91" y="584433"/>
            <a:ext cx="4627704" cy="308513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734" y="3487254"/>
            <a:ext cx="1707514" cy="2415155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055" y="595184"/>
            <a:ext cx="4612062" cy="307438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731" y="3203926"/>
            <a:ext cx="2244386" cy="3174949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027" y="2129775"/>
            <a:ext cx="3039397" cy="2026264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895" y="3963720"/>
            <a:ext cx="1707283" cy="2415155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06539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808152"/>
            <a:ext cx="2629920" cy="3720334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38036"/>
            <a:ext cx="2629920" cy="197279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328" y="638036"/>
            <a:ext cx="2629919" cy="3720334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328" y="4777946"/>
            <a:ext cx="2626050" cy="1750540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855" y="638036"/>
            <a:ext cx="2626406" cy="1750937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227" y="2718223"/>
            <a:ext cx="2626034" cy="1750540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869" y="638036"/>
            <a:ext cx="2626633" cy="1750937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986" y="4777946"/>
            <a:ext cx="2630275" cy="1753516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869" y="2708747"/>
            <a:ext cx="2640025" cy="1760016"/>
          </a:xfrm>
          <a:prstGeom prst="rect">
            <a:avLst/>
          </a:prstGeom>
        </p:spPr>
      </p:pic>
      <p:pic>
        <p:nvPicPr>
          <p:cNvPr id="24" name="Obrázek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645" y="4777947"/>
            <a:ext cx="2644250" cy="176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64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Zástupný symbol pro obsah 4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513" y="2781300"/>
            <a:ext cx="3228975" cy="1295400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0" y="1611086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Výpůjčky:  80 139   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cs-CZ" b="1" smtClean="0">
                <a:latin typeface="Arial" panose="020B0604020202020204" pitchFamily="34" charset="0"/>
                <a:cs typeface="Arial" panose="020B0604020202020204" pitchFamily="34" charset="0"/>
              </a:rPr>
              <a:t>Návštěvníci:  94 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974 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676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3803677" y="674903"/>
            <a:ext cx="7729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b="1" dirty="0" smtClean="0"/>
              <a:t>ÚNOR</a:t>
            </a:r>
            <a:endParaRPr lang="cs-CZ" b="1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78" y="2815574"/>
            <a:ext cx="2579162" cy="3648531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78" y="674903"/>
            <a:ext cx="3333687" cy="187519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065" y="2815574"/>
            <a:ext cx="2579163" cy="3648531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53" y="2769636"/>
            <a:ext cx="2611590" cy="3694404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068" y="2769702"/>
            <a:ext cx="2611543" cy="3694338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812" y="674903"/>
            <a:ext cx="2812799" cy="1875199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228" y="674903"/>
            <a:ext cx="2812799" cy="187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70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2023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08" y="2897945"/>
            <a:ext cx="2510989" cy="3552092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08" y="816692"/>
            <a:ext cx="2510989" cy="167399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358" y="816692"/>
            <a:ext cx="2510990" cy="167399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358" y="2897945"/>
            <a:ext cx="2510990" cy="3573950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809" y="2897945"/>
            <a:ext cx="2526441" cy="3573950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710" y="2649573"/>
            <a:ext cx="2702016" cy="3822322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809" y="806392"/>
            <a:ext cx="2526441" cy="168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27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bdélník 16"/>
          <p:cNvSpPr/>
          <p:nvPr/>
        </p:nvSpPr>
        <p:spPr>
          <a:xfrm>
            <a:off x="5018955" y="626163"/>
            <a:ext cx="930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/>
              <a:t>BŘEZEN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53" y="3207434"/>
            <a:ext cx="2302153" cy="3256670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53" y="624525"/>
            <a:ext cx="4209451" cy="236781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114" y="3207434"/>
            <a:ext cx="2302154" cy="3256670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976" y="3207434"/>
            <a:ext cx="2302154" cy="3256670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66" y="616930"/>
            <a:ext cx="1775863" cy="2367816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838" y="3949504"/>
            <a:ext cx="3352800" cy="2514600"/>
          </a:xfrm>
          <a:prstGeom prst="rect">
            <a:avLst/>
          </a:prstGeom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9037845" y="1014212"/>
            <a:ext cx="3117479" cy="233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73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53" y="2910600"/>
            <a:ext cx="2521931" cy="3567571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53" y="794627"/>
            <a:ext cx="2521931" cy="168128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401" y="2910600"/>
            <a:ext cx="2521931" cy="3567571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401" y="794626"/>
            <a:ext cx="2553854" cy="1681287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549" y="2910600"/>
            <a:ext cx="2521931" cy="3567571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697" y="2909685"/>
            <a:ext cx="2522578" cy="3568486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549" y="794626"/>
            <a:ext cx="2521931" cy="168128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774" y="794626"/>
            <a:ext cx="2522160" cy="168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92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76" y="4683745"/>
            <a:ext cx="1344819" cy="1902406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76" y="2709453"/>
            <a:ext cx="1344819" cy="1902407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76" y="735163"/>
            <a:ext cx="1344819" cy="1902406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799" y="2863720"/>
            <a:ext cx="2631402" cy="3722431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799" y="883452"/>
            <a:ext cx="2631402" cy="175411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239" y="883452"/>
            <a:ext cx="2728557" cy="181903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238" y="2827215"/>
            <a:ext cx="2725859" cy="1817239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238" y="4769179"/>
            <a:ext cx="2725859" cy="1817239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376" y="883452"/>
            <a:ext cx="1891177" cy="2675294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133" y="850046"/>
            <a:ext cx="1132055" cy="1601426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768" y="850046"/>
            <a:ext cx="1140721" cy="1613685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071" y="3809630"/>
            <a:ext cx="1894318" cy="126287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236" y="5323394"/>
            <a:ext cx="1894317" cy="1262757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527" y="3129228"/>
            <a:ext cx="2418962" cy="1612641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527" y="4986145"/>
            <a:ext cx="2400009" cy="160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10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5658219" y="627743"/>
            <a:ext cx="8755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/>
              <a:t>DUBEN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11" y="3901610"/>
            <a:ext cx="1872039" cy="2648221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11" y="1524297"/>
            <a:ext cx="3931497" cy="221146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370" y="3901610"/>
            <a:ext cx="1872038" cy="2648221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59" y="4613189"/>
            <a:ext cx="1369020" cy="1936642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803" y="2546352"/>
            <a:ext cx="1391175" cy="1967983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893" y="503382"/>
            <a:ext cx="1377770" cy="1949019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828" y="3901610"/>
            <a:ext cx="1875699" cy="2653399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827" y="1234833"/>
            <a:ext cx="1875699" cy="2500931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286" y="4006299"/>
            <a:ext cx="3815298" cy="2543532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7590203" y="3729300"/>
            <a:ext cx="15494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 smtClean="0"/>
              <a:t>Školení Senior pointu</a:t>
            </a:r>
            <a:endParaRPr lang="cs-CZ" sz="1200" b="1" dirty="0"/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746" y="1197874"/>
            <a:ext cx="3806838" cy="2537891"/>
          </a:xfrm>
          <a:prstGeom prst="rect">
            <a:avLst/>
          </a:prstGeom>
        </p:spPr>
      </p:pic>
      <p:sp>
        <p:nvSpPr>
          <p:cNvPr id="16" name="Obdélník 15"/>
          <p:cNvSpPr/>
          <p:nvPr/>
        </p:nvSpPr>
        <p:spPr>
          <a:xfrm>
            <a:off x="7635247" y="920875"/>
            <a:ext cx="14593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b="1" dirty="0" smtClean="0"/>
              <a:t>Pasování na čtenáře</a:t>
            </a:r>
            <a:endParaRPr lang="cs-CZ" sz="1200" b="1" dirty="0"/>
          </a:p>
        </p:txBody>
      </p:sp>
    </p:spTree>
    <p:extLst>
      <p:ext uri="{BB962C8B-B14F-4D97-AF65-F5344CB8AC3E}">
        <p14:creationId xmlns:p14="http://schemas.microsoft.com/office/powerpoint/2010/main" val="268015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</a:t>
            </a: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15" y="3876846"/>
            <a:ext cx="1880278" cy="2659877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636" y="3876846"/>
            <a:ext cx="1880278" cy="2659877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637" y="2408199"/>
            <a:ext cx="1880278" cy="125351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637" y="939788"/>
            <a:ext cx="1880278" cy="125328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857" y="3876846"/>
            <a:ext cx="1880278" cy="2659877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857" y="2408199"/>
            <a:ext cx="1880279" cy="125351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857" y="939661"/>
            <a:ext cx="1880278" cy="125341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078" y="3876846"/>
            <a:ext cx="1880278" cy="2659877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077" y="2408198"/>
            <a:ext cx="1894271" cy="1262847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076" y="995187"/>
            <a:ext cx="1894271" cy="1197884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106" y="995187"/>
            <a:ext cx="2751208" cy="3913464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15" y="968372"/>
            <a:ext cx="1880278" cy="2659877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62747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4132</TotalTime>
  <Words>332</Words>
  <Application>Microsoft Office PowerPoint</Application>
  <PresentationFormat>Širokoúhlá obrazovka</PresentationFormat>
  <Paragraphs>67</Paragraphs>
  <Slides>26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uzivatel</dc:creator>
  <cp:lastModifiedBy>uzivatel</cp:lastModifiedBy>
  <cp:revision>311</cp:revision>
  <dcterms:created xsi:type="dcterms:W3CDTF">2017-02-07T12:42:05Z</dcterms:created>
  <dcterms:modified xsi:type="dcterms:W3CDTF">2024-06-27T09:33:17Z</dcterms:modified>
</cp:coreProperties>
</file>