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1" r:id="rId4"/>
    <p:sldId id="292" r:id="rId5"/>
    <p:sldId id="293" r:id="rId6"/>
    <p:sldId id="295" r:id="rId7"/>
    <p:sldId id="294" r:id="rId8"/>
    <p:sldId id="296" r:id="rId9"/>
    <p:sldId id="297" r:id="rId10"/>
    <p:sldId id="298" r:id="rId11"/>
    <p:sldId id="301" r:id="rId12"/>
    <p:sldId id="300" r:id="rId13"/>
    <p:sldId id="299" r:id="rId14"/>
    <p:sldId id="302" r:id="rId15"/>
    <p:sldId id="303" r:id="rId16"/>
    <p:sldId id="305" r:id="rId17"/>
    <p:sldId id="30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290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0000"/>
    <a:srgbClr val="A9A7A8"/>
    <a:srgbClr val="CC0000"/>
    <a:srgbClr val="4C1200"/>
    <a:srgbClr val="336600"/>
    <a:srgbClr val="000066"/>
    <a:srgbClr val="663300"/>
    <a:srgbClr val="914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33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89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73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41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1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30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04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44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53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16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2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4B15-B899-4365-8A0E-1FAC8AEA1FDA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53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Relationship Id="rId14" Type="http://schemas.openxmlformats.org/officeDocument/2006/relationships/image" Target="../media/image1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12" Type="http://schemas.openxmlformats.org/officeDocument/2006/relationships/image" Target="../media/image137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pn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image" Target="../media/image172.jpeg"/><Relationship Id="rId9" Type="http://schemas.openxmlformats.org/officeDocument/2006/relationships/image" Target="../media/image17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12" Type="http://schemas.openxmlformats.org/officeDocument/2006/relationships/image" Target="../media/image188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187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11" Type="http://schemas.openxmlformats.org/officeDocument/2006/relationships/image" Target="../media/image205.jpeg"/><Relationship Id="rId5" Type="http://schemas.openxmlformats.org/officeDocument/2006/relationships/image" Target="../media/image199.jpeg"/><Relationship Id="rId10" Type="http://schemas.openxmlformats.org/officeDocument/2006/relationships/image" Target="../media/image204.jpeg"/><Relationship Id="rId4" Type="http://schemas.openxmlformats.org/officeDocument/2006/relationships/image" Target="../media/image198.jpeg"/><Relationship Id="rId9" Type="http://schemas.openxmlformats.org/officeDocument/2006/relationships/image" Target="../media/image2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13" Type="http://schemas.openxmlformats.org/officeDocument/2006/relationships/image" Target="../media/image217.jpeg"/><Relationship Id="rId3" Type="http://schemas.openxmlformats.org/officeDocument/2006/relationships/image" Target="../media/image207.png"/><Relationship Id="rId7" Type="http://schemas.openxmlformats.org/officeDocument/2006/relationships/image" Target="../media/image211.jpeg"/><Relationship Id="rId12" Type="http://schemas.openxmlformats.org/officeDocument/2006/relationships/image" Target="../media/image216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11" Type="http://schemas.openxmlformats.org/officeDocument/2006/relationships/image" Target="../media/image215.jpeg"/><Relationship Id="rId5" Type="http://schemas.openxmlformats.org/officeDocument/2006/relationships/image" Target="../media/image209.jpeg"/><Relationship Id="rId10" Type="http://schemas.openxmlformats.org/officeDocument/2006/relationships/image" Target="../media/image214.jpe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Relationship Id="rId14" Type="http://schemas.openxmlformats.org/officeDocument/2006/relationships/image" Target="../media/image2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13" Type="http://schemas.openxmlformats.org/officeDocument/2006/relationships/image" Target="../media/image230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12" Type="http://schemas.openxmlformats.org/officeDocument/2006/relationships/image" Target="../media/image229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11" Type="http://schemas.openxmlformats.org/officeDocument/2006/relationships/image" Target="../media/image228.jpeg"/><Relationship Id="rId5" Type="http://schemas.openxmlformats.org/officeDocument/2006/relationships/image" Target="../media/image222.jpeg"/><Relationship Id="rId15" Type="http://schemas.openxmlformats.org/officeDocument/2006/relationships/image" Target="../media/image232.jpeg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Relationship Id="rId14" Type="http://schemas.openxmlformats.org/officeDocument/2006/relationships/image" Target="../media/image2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4.jpeg"/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12" Type="http://schemas.openxmlformats.org/officeDocument/2006/relationships/image" Target="../media/image243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11" Type="http://schemas.openxmlformats.org/officeDocument/2006/relationships/image" Target="../media/image242.jpeg"/><Relationship Id="rId5" Type="http://schemas.openxmlformats.org/officeDocument/2006/relationships/image" Target="../media/image236.jpeg"/><Relationship Id="rId10" Type="http://schemas.openxmlformats.org/officeDocument/2006/relationships/image" Target="../media/image241.jpeg"/><Relationship Id="rId4" Type="http://schemas.openxmlformats.org/officeDocument/2006/relationships/image" Target="../media/image235.jpeg"/><Relationship Id="rId9" Type="http://schemas.openxmlformats.org/officeDocument/2006/relationships/image" Target="../media/image2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13" Type="http://schemas.openxmlformats.org/officeDocument/2006/relationships/image" Target="../media/image256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12" Type="http://schemas.openxmlformats.org/officeDocument/2006/relationships/image" Target="../media/image255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eg"/><Relationship Id="rId11" Type="http://schemas.openxmlformats.org/officeDocument/2006/relationships/image" Target="../media/image254.jpeg"/><Relationship Id="rId5" Type="http://schemas.openxmlformats.org/officeDocument/2006/relationships/image" Target="../media/image248.jpeg"/><Relationship Id="rId10" Type="http://schemas.openxmlformats.org/officeDocument/2006/relationships/image" Target="../media/image253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13" Type="http://schemas.openxmlformats.org/officeDocument/2006/relationships/image" Target="../media/image268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12" Type="http://schemas.openxmlformats.org/officeDocument/2006/relationships/image" Target="../media/image267.jpeg"/><Relationship Id="rId17" Type="http://schemas.openxmlformats.org/officeDocument/2006/relationships/image" Target="../media/image272.jpeg"/><Relationship Id="rId2" Type="http://schemas.openxmlformats.org/officeDocument/2006/relationships/image" Target="../media/image257.jpeg"/><Relationship Id="rId16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eg"/><Relationship Id="rId11" Type="http://schemas.openxmlformats.org/officeDocument/2006/relationships/image" Target="../media/image266.jpeg"/><Relationship Id="rId5" Type="http://schemas.openxmlformats.org/officeDocument/2006/relationships/image" Target="../media/image260.jpeg"/><Relationship Id="rId15" Type="http://schemas.openxmlformats.org/officeDocument/2006/relationships/image" Target="../media/image270.jpeg"/><Relationship Id="rId10" Type="http://schemas.openxmlformats.org/officeDocument/2006/relationships/image" Target="../media/image265.jpeg"/><Relationship Id="rId4" Type="http://schemas.openxmlformats.org/officeDocument/2006/relationships/image" Target="../media/image259.jpeg"/><Relationship Id="rId9" Type="http://schemas.openxmlformats.org/officeDocument/2006/relationships/image" Target="../media/image264.jpeg"/><Relationship Id="rId14" Type="http://schemas.openxmlformats.org/officeDocument/2006/relationships/image" Target="../media/image2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image" Target="../media/image274.jpeg"/><Relationship Id="rId7" Type="http://schemas.openxmlformats.org/officeDocument/2006/relationships/image" Target="../media/image278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jpeg"/><Relationship Id="rId11" Type="http://schemas.openxmlformats.org/officeDocument/2006/relationships/image" Target="../media/image282.jpeg"/><Relationship Id="rId5" Type="http://schemas.openxmlformats.org/officeDocument/2006/relationships/image" Target="../media/image276.jpeg"/><Relationship Id="rId10" Type="http://schemas.openxmlformats.org/officeDocument/2006/relationships/image" Target="../media/image281.jpeg"/><Relationship Id="rId4" Type="http://schemas.openxmlformats.org/officeDocument/2006/relationships/image" Target="../media/image275.jpeg"/><Relationship Id="rId9" Type="http://schemas.openxmlformats.org/officeDocument/2006/relationships/image" Target="../media/image2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12" Type="http://schemas.openxmlformats.org/officeDocument/2006/relationships/image" Target="../media/image293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11" Type="http://schemas.openxmlformats.org/officeDocument/2006/relationships/image" Target="../media/image292.jpeg"/><Relationship Id="rId5" Type="http://schemas.openxmlformats.org/officeDocument/2006/relationships/image" Target="../media/image286.png"/><Relationship Id="rId10" Type="http://schemas.openxmlformats.org/officeDocument/2006/relationships/image" Target="../media/image291.jpeg"/><Relationship Id="rId4" Type="http://schemas.openxmlformats.org/officeDocument/2006/relationships/image" Target="../media/image285.jpeg"/><Relationship Id="rId9" Type="http://schemas.openxmlformats.org/officeDocument/2006/relationships/image" Target="../media/image2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55675" y="2137761"/>
            <a:ext cx="425727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Zaměstnanci:</a:t>
            </a:r>
          </a:p>
          <a:p>
            <a:pPr lvl="0"/>
            <a:endParaRPr lang="cs-CZ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Čmiel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</a:t>
            </a: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Pavla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Heczková Lenka</a:t>
            </a:r>
          </a:p>
          <a:p>
            <a:pPr lvl="0">
              <a:spcBef>
                <a:spcPts val="3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Chlebková Veronika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Jaroschová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Taťána</a:t>
            </a:r>
          </a:p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Kuchařová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b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Kusněřová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Jarmila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Krakowczyková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Radka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(rodičovská dovolená)</a:t>
            </a:r>
            <a:endParaRPr lang="cs-CZ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056350" y="2537946"/>
            <a:ext cx="464521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Marešová </a:t>
            </a: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Jesika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Pala Lucie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Pastorčáková Radka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Polínková Renata 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Staniczková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Jarmila</a:t>
            </a:r>
          </a:p>
          <a:p>
            <a:pPr>
              <a:spcBef>
                <a:spcPts val="3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Svobodová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Natálie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Vicherková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</a:t>
            </a:r>
            <a:b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Vorel </a:t>
            </a: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Nikolina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55675" y="894431"/>
            <a:ext cx="653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01" y="894431"/>
            <a:ext cx="1878538" cy="17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0" y="504766"/>
            <a:ext cx="2012082" cy="284632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5" y="5007778"/>
            <a:ext cx="2201552" cy="14677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5" y="3446429"/>
            <a:ext cx="2201552" cy="14677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37" y="688575"/>
            <a:ext cx="3291061" cy="24682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33" y="690354"/>
            <a:ext cx="3288689" cy="24665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38" y="499773"/>
            <a:ext cx="2011778" cy="284589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45" y="3350665"/>
            <a:ext cx="2281354" cy="322724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76" y="3437793"/>
            <a:ext cx="2208041" cy="14720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38" y="5009799"/>
            <a:ext cx="2208350" cy="14722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04" y="3437793"/>
            <a:ext cx="2208353" cy="14720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04" y="5003245"/>
            <a:ext cx="2208353" cy="147223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63" y="5009799"/>
            <a:ext cx="2208353" cy="147223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35" y="3446429"/>
            <a:ext cx="2208353" cy="14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5" y="3485100"/>
            <a:ext cx="2151382" cy="30433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5" y="631992"/>
            <a:ext cx="4676530" cy="26305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32" y="3485100"/>
            <a:ext cx="2151673" cy="30433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80" y="3485100"/>
            <a:ext cx="2140332" cy="302775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80" y="1947266"/>
            <a:ext cx="2140332" cy="142688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133044" y="631992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DUBEN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80" y="409285"/>
            <a:ext cx="2140332" cy="14270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87" y="631993"/>
            <a:ext cx="1859545" cy="263054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07" y="631992"/>
            <a:ext cx="1859798" cy="263054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87" y="3902709"/>
            <a:ext cx="3915218" cy="2610146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950507" y="3594931"/>
            <a:ext cx="3805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Pasování na čtenáře s </a:t>
            </a:r>
            <a:r>
              <a:rPr lang="cs-CZ" sz="1400" b="1" dirty="0" smtClean="0"/>
              <a:t>p. </a:t>
            </a:r>
            <a:r>
              <a:rPr lang="pt-BR" sz="1400" b="1" dirty="0" smtClean="0"/>
              <a:t>Pospíšilovou </a:t>
            </a:r>
            <a:r>
              <a:rPr lang="pt-BR" sz="1400" b="1" dirty="0"/>
              <a:t>10.4. 2024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4248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0" y="3682312"/>
            <a:ext cx="2023619" cy="286264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0" y="2070670"/>
            <a:ext cx="2026506" cy="15198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0" y="481194"/>
            <a:ext cx="2023619" cy="15177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69" y="3668334"/>
            <a:ext cx="2028560" cy="286963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2244" y="473009"/>
            <a:ext cx="2028560" cy="15214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44" y="2070671"/>
            <a:ext cx="2028560" cy="15214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82" y="3682312"/>
            <a:ext cx="2023619" cy="286264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82" y="2112031"/>
            <a:ext cx="2026507" cy="14508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6" y="1199634"/>
            <a:ext cx="2208327" cy="8299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23" y="3668334"/>
            <a:ext cx="2024009" cy="286320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23" y="2058007"/>
            <a:ext cx="2024009" cy="151740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23" y="474715"/>
            <a:ext cx="2024009" cy="151800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54" y="3675323"/>
            <a:ext cx="2024009" cy="286320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56" y="1250192"/>
            <a:ext cx="2010913" cy="15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26961" y="542323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KVĚTEN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3" y="3616410"/>
            <a:ext cx="2081852" cy="29450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4" y="519885"/>
            <a:ext cx="2081852" cy="13879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2" y="2062216"/>
            <a:ext cx="2081853" cy="13879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43" y="3616408"/>
            <a:ext cx="2082134" cy="29450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43" y="516705"/>
            <a:ext cx="2073923" cy="293341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59" y="505091"/>
            <a:ext cx="2082134" cy="29450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87" y="3616408"/>
            <a:ext cx="2082134" cy="29450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15" y="3616408"/>
            <a:ext cx="2081852" cy="29450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03" y="1882358"/>
            <a:ext cx="2090346" cy="156776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59" y="3616408"/>
            <a:ext cx="2082134" cy="29450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86" y="504691"/>
            <a:ext cx="2082135" cy="29454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4833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3" y="667264"/>
            <a:ext cx="2120042" cy="299797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70" y="3508727"/>
            <a:ext cx="2119284" cy="299797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19" y="667264"/>
            <a:ext cx="2570205" cy="17134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19" y="4793236"/>
            <a:ext cx="2570205" cy="17134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19" y="2717338"/>
            <a:ext cx="2570205" cy="17134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7" y="667264"/>
            <a:ext cx="2570205" cy="17134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3" y="3724188"/>
            <a:ext cx="2120042" cy="14132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9" y="5196373"/>
            <a:ext cx="2120486" cy="14136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6" y="2717338"/>
            <a:ext cx="2570205" cy="17134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65" y="4789952"/>
            <a:ext cx="2575366" cy="17167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34" y="667264"/>
            <a:ext cx="2562190" cy="17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22761" y="599988"/>
            <a:ext cx="94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ČERVEN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2" y="3784209"/>
            <a:ext cx="2033652" cy="28768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3" y="437179"/>
            <a:ext cx="2033652" cy="15253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3" y="2115825"/>
            <a:ext cx="2033651" cy="15252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27" y="3784209"/>
            <a:ext cx="2033928" cy="28768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27" y="654810"/>
            <a:ext cx="2039003" cy="288402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08" y="3784209"/>
            <a:ext cx="2033653" cy="28768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08" y="2111249"/>
            <a:ext cx="2033653" cy="152523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994008" y="1450489"/>
            <a:ext cx="1981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Tvořivé dílny </a:t>
            </a:r>
            <a:br>
              <a:rPr lang="cs-CZ" b="1" dirty="0" smtClean="0"/>
            </a:br>
            <a:r>
              <a:rPr lang="cs-CZ" b="1" dirty="0" smtClean="0"/>
              <a:t>v Senior Pointu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5" y="3784208"/>
            <a:ext cx="2033652" cy="28768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5" y="679861"/>
            <a:ext cx="2023708" cy="286277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51" y="599988"/>
            <a:ext cx="1501901" cy="200253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07" y="2793078"/>
            <a:ext cx="1467147" cy="195619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92" y="4951023"/>
            <a:ext cx="2294962" cy="17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8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592995" y="433418"/>
            <a:ext cx="2025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ČERVENEC + SRPEN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8" y="4403188"/>
            <a:ext cx="3133868" cy="20890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9" y="2314137"/>
            <a:ext cx="3133577" cy="20890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8" y="409432"/>
            <a:ext cx="3133868" cy="20892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0" y="4685712"/>
            <a:ext cx="1806527" cy="18065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06" y="2752576"/>
            <a:ext cx="1806526" cy="18065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0" y="802750"/>
            <a:ext cx="1823216" cy="18232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61" y="409432"/>
            <a:ext cx="5019960" cy="334664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01" y="3756074"/>
            <a:ext cx="3150559" cy="210037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61" y="4391652"/>
            <a:ext cx="3150881" cy="21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5" y="642191"/>
            <a:ext cx="2025867" cy="286544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22" y="642191"/>
            <a:ext cx="2552693" cy="19181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22" y="2881152"/>
            <a:ext cx="2552693" cy="361108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" y="3659803"/>
            <a:ext cx="2002533" cy="28324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54" y="3659803"/>
            <a:ext cx="2002261" cy="283243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54" y="2152357"/>
            <a:ext cx="2032913" cy="13552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54" y="642191"/>
            <a:ext cx="2032913" cy="13552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75" y="642191"/>
            <a:ext cx="4226135" cy="59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0" y="645334"/>
            <a:ext cx="2722277" cy="204170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" y="2614811"/>
            <a:ext cx="2701193" cy="382115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99" y="2614811"/>
            <a:ext cx="2701192" cy="382115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01" y="645334"/>
            <a:ext cx="2682304" cy="17883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99" y="633046"/>
            <a:ext cx="2701192" cy="18006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01" y="2651023"/>
            <a:ext cx="2682304" cy="17880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01" y="4656406"/>
            <a:ext cx="2669345" cy="1779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91" y="645334"/>
            <a:ext cx="1828635" cy="13716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60" y="2016934"/>
            <a:ext cx="1828800" cy="13716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91" y="4760133"/>
            <a:ext cx="2234447" cy="16758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91" y="3388533"/>
            <a:ext cx="1831326" cy="12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622761" y="599988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ZÁŘÍ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0" y="409431"/>
            <a:ext cx="5064012" cy="28485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0" y="3240740"/>
            <a:ext cx="2278609" cy="322336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38" y="3218143"/>
            <a:ext cx="2294894" cy="324596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1" y="1099502"/>
            <a:ext cx="3472331" cy="19531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84" y="3216579"/>
            <a:ext cx="2295687" cy="324752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26" y="3227407"/>
            <a:ext cx="2288344" cy="323669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21948" r="5127"/>
          <a:stretch/>
        </p:blipFill>
        <p:spPr>
          <a:xfrm>
            <a:off x="9211887" y="1371600"/>
            <a:ext cx="2558083" cy="16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71571" y="637690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LEDEN</a:t>
            </a:r>
            <a:endParaRPr lang="cs-CZ" b="1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6" y="2644726"/>
            <a:ext cx="2739712" cy="387564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6" y="613841"/>
            <a:ext cx="2739712" cy="18264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363" y="2791110"/>
            <a:ext cx="2636234" cy="372926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21" y="613841"/>
            <a:ext cx="2670876" cy="178058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44" y="2753605"/>
            <a:ext cx="2662746" cy="37667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01" y="613841"/>
            <a:ext cx="2655289" cy="177019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30" y="4803081"/>
            <a:ext cx="2575942" cy="1717294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30" y="2857529"/>
            <a:ext cx="2575941" cy="171729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78" y="664027"/>
            <a:ext cx="1381160" cy="196524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969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8" y="817395"/>
            <a:ext cx="2417684" cy="18132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3038622"/>
            <a:ext cx="2401600" cy="339734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7" y="817395"/>
            <a:ext cx="3223579" cy="181326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7" y="2743200"/>
            <a:ext cx="3201184" cy="180066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6" y="4656408"/>
            <a:ext cx="3201185" cy="180066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05" y="3038622"/>
            <a:ext cx="2423976" cy="342900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18" y="1246945"/>
            <a:ext cx="2465949" cy="164396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44" y="783398"/>
            <a:ext cx="2648029" cy="176535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5301" y="2302048"/>
            <a:ext cx="1764617" cy="264692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45" y="4702271"/>
            <a:ext cx="2648028" cy="17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702220" y="745587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ŘÍJEN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9" y="3762956"/>
            <a:ext cx="1969120" cy="278555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9" y="784654"/>
            <a:ext cx="1972244" cy="278959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11" y="3762956"/>
            <a:ext cx="1969120" cy="278555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11" y="2250831"/>
            <a:ext cx="1985129" cy="13234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/>
          <a:stretch/>
        </p:blipFill>
        <p:spPr>
          <a:xfrm>
            <a:off x="2546612" y="745587"/>
            <a:ext cx="1969120" cy="13165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78" y="3762451"/>
            <a:ext cx="1969477" cy="278605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78" y="2261377"/>
            <a:ext cx="1969477" cy="13128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78" y="772956"/>
            <a:ext cx="1969477" cy="13129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74" y="3762451"/>
            <a:ext cx="1969477" cy="278605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73" y="2430481"/>
            <a:ext cx="1969477" cy="11078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72" y="1104720"/>
            <a:ext cx="1969477" cy="110783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09" y="4839285"/>
            <a:ext cx="2563838" cy="17092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34" y="2907839"/>
            <a:ext cx="2563836" cy="1709224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4981819" y="1612386"/>
            <a:ext cx="2157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Seminář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pro </a:t>
            </a:r>
            <a:r>
              <a:rPr lang="cs-CZ" b="1" dirty="0"/>
              <a:t>knihovníky Moravskoslezského kraje </a:t>
            </a:r>
            <a:r>
              <a:rPr lang="cs-CZ" b="1" dirty="0" smtClean="0"/>
              <a:t>23. 10. 2024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899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8" y="3491211"/>
            <a:ext cx="2081661" cy="29447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6" y="1981296"/>
            <a:ext cx="2081661" cy="13877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6" y="501477"/>
            <a:ext cx="2081661" cy="13877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58" y="3491211"/>
            <a:ext cx="2081661" cy="29447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80" y="5048194"/>
            <a:ext cx="2081839" cy="13877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80" y="3491211"/>
            <a:ext cx="2081662" cy="13877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80" y="1934226"/>
            <a:ext cx="2081662" cy="138777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017078" y="649292"/>
            <a:ext cx="2157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Jak se stát </a:t>
            </a:r>
            <a:r>
              <a:rPr lang="cs-CZ" b="1" dirty="0" smtClean="0"/>
              <a:t>novinářem </a:t>
            </a:r>
            <a:br>
              <a:rPr lang="cs-CZ" b="1" dirty="0" smtClean="0"/>
            </a:br>
            <a:r>
              <a:rPr lang="cs-CZ" b="1" dirty="0" smtClean="0"/>
              <a:t>Lenka Pastorčáková</a:t>
            </a:r>
            <a:br>
              <a:rPr lang="cs-CZ" b="1" dirty="0" smtClean="0"/>
            </a:br>
            <a:r>
              <a:rPr lang="cs-CZ" b="1" dirty="0" smtClean="0"/>
              <a:t>10. 10. 2024</a:t>
            </a:r>
            <a:endParaRPr lang="cs-CZ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58" y="501477"/>
            <a:ext cx="2081661" cy="294435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03" y="3491211"/>
            <a:ext cx="2081661" cy="29447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04" y="1931921"/>
            <a:ext cx="2081660" cy="138777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948" y="3491210"/>
            <a:ext cx="2081661" cy="29447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8"/>
          <a:stretch/>
        </p:blipFill>
        <p:spPr>
          <a:xfrm>
            <a:off x="9634628" y="1938663"/>
            <a:ext cx="2140030" cy="137428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/>
          <a:stretch/>
        </p:blipFill>
        <p:spPr>
          <a:xfrm>
            <a:off x="7366602" y="409432"/>
            <a:ext cx="2081661" cy="141736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28" y="409432"/>
            <a:ext cx="2124981" cy="141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0" y="3754721"/>
            <a:ext cx="1955052" cy="276565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0" y="786438"/>
            <a:ext cx="1955052" cy="276565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1" y="3754721"/>
            <a:ext cx="1955052" cy="276565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"/>
          <a:stretch/>
        </p:blipFill>
        <p:spPr>
          <a:xfrm>
            <a:off x="2532541" y="786438"/>
            <a:ext cx="1969121" cy="27656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32" y="3754720"/>
            <a:ext cx="1955052" cy="276565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02" y="2096086"/>
            <a:ext cx="1941340" cy="14560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2" b="47078"/>
          <a:stretch/>
        </p:blipFill>
        <p:spPr>
          <a:xfrm>
            <a:off x="4713032" y="1232523"/>
            <a:ext cx="1955052" cy="7726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23" y="4769211"/>
            <a:ext cx="2334883" cy="175116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40" y="4793162"/>
            <a:ext cx="2303492" cy="172721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5" y="2824088"/>
            <a:ext cx="2334883" cy="175116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87" y="2824088"/>
            <a:ext cx="2334882" cy="17511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86" y="878292"/>
            <a:ext cx="2303845" cy="172788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7305816" y="1942990"/>
            <a:ext cx="1509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/>
              <a:t>Motivační </a:t>
            </a:r>
            <a:r>
              <a:rPr lang="cs-CZ" b="1" dirty="0" smtClean="0"/>
              <a:t>hry</a:t>
            </a:r>
            <a:br>
              <a:rPr lang="cs-CZ" b="1" dirty="0" smtClean="0"/>
            </a:br>
            <a:r>
              <a:rPr lang="cs-CZ" b="1" dirty="0" smtClean="0"/>
              <a:t>7. 10. 2024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473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79137" y="740665"/>
            <a:ext cx="110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LISTOPAD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4" y="3488788"/>
            <a:ext cx="2103263" cy="297531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4" y="461190"/>
            <a:ext cx="2103263" cy="297531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19" y="1948848"/>
            <a:ext cx="2103263" cy="14021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20" y="408909"/>
            <a:ext cx="2103263" cy="1402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19" y="3488264"/>
            <a:ext cx="2103263" cy="14021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18" y="5062055"/>
            <a:ext cx="2103263" cy="14020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52" y="3519337"/>
            <a:ext cx="2081668" cy="294476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53" y="1789171"/>
            <a:ext cx="2081668" cy="156185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89" y="3519337"/>
            <a:ext cx="2089199" cy="295542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90" y="1789171"/>
            <a:ext cx="2082470" cy="156185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23" y="3519337"/>
            <a:ext cx="2093603" cy="296124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25" y="469054"/>
            <a:ext cx="2114397" cy="299066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1316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24" y="3492286"/>
            <a:ext cx="2152125" cy="30444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23" y="1974474"/>
            <a:ext cx="2152125" cy="1434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23" y="456662"/>
            <a:ext cx="2152125" cy="14347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21" y="1974474"/>
            <a:ext cx="2152126" cy="1434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22" y="456661"/>
            <a:ext cx="2152126" cy="14347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21" y="3492286"/>
            <a:ext cx="2152126" cy="304443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5" y="3492286"/>
            <a:ext cx="2152125" cy="30444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5" y="1974474"/>
            <a:ext cx="2152125" cy="14347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5" y="456661"/>
            <a:ext cx="2143898" cy="142926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65" y="456662"/>
            <a:ext cx="2168603" cy="144586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47" y="1974474"/>
            <a:ext cx="2168603" cy="144573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46" y="3492161"/>
            <a:ext cx="2168603" cy="144573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28" y="5009848"/>
            <a:ext cx="2172921" cy="144861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70" y="449093"/>
            <a:ext cx="2180144" cy="14534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71" y="1985584"/>
            <a:ext cx="2180144" cy="145342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28" y="3522076"/>
            <a:ext cx="2094086" cy="301464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7063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" y="3319327"/>
            <a:ext cx="2324173" cy="328781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20" y="3319327"/>
            <a:ext cx="2324173" cy="328781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25" y="2945501"/>
            <a:ext cx="2325111" cy="17438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7" y="1392378"/>
            <a:ext cx="2324173" cy="17432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25" y="1029879"/>
            <a:ext cx="2325111" cy="17436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25" y="4861289"/>
            <a:ext cx="2325111" cy="17438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19" y="1586215"/>
            <a:ext cx="2324173" cy="154944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8" y="4861288"/>
            <a:ext cx="2615972" cy="17438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8" y="2945353"/>
            <a:ext cx="2615972" cy="17439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39" y="1029879"/>
            <a:ext cx="2615281" cy="174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79137" y="740665"/>
            <a:ext cx="1144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PROSINEC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6" y="3708341"/>
            <a:ext cx="2020579" cy="285834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93" y="3707403"/>
            <a:ext cx="2020577" cy="285834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15" y="3708340"/>
            <a:ext cx="2016675" cy="28528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6" y="609742"/>
            <a:ext cx="2020579" cy="2857962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13" y="3707403"/>
            <a:ext cx="2017338" cy="285376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93" y="3708340"/>
            <a:ext cx="2016948" cy="28528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45" y="609742"/>
            <a:ext cx="2020305" cy="2857962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0" y="2038723"/>
            <a:ext cx="2036909" cy="152768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9" y="409432"/>
            <a:ext cx="2036909" cy="15276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09" y="609742"/>
            <a:ext cx="2026556" cy="286680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87" y="1140130"/>
            <a:ext cx="1602742" cy="23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ástupný symbol pro obsah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13" y="2781300"/>
            <a:ext cx="3228975" cy="12954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16110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Výpůjčky: </a:t>
            </a:r>
            <a:r>
              <a:rPr lang="cs-CZ" dirty="0"/>
              <a:t>77 186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Návštěvníci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/>
              <a:t>134 542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23611" y="63219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LEDEN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4" y="3633531"/>
            <a:ext cx="2069748" cy="292790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4" y="558056"/>
            <a:ext cx="2069748" cy="292685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81" y="2185339"/>
            <a:ext cx="1946180" cy="275310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81" y="5102302"/>
            <a:ext cx="1946180" cy="14591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81" y="562080"/>
            <a:ext cx="1946574" cy="14594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79" y="2753194"/>
            <a:ext cx="1951232" cy="146342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9"/>
          <a:stretch/>
        </p:blipFill>
        <p:spPr>
          <a:xfrm>
            <a:off x="7799356" y="4629665"/>
            <a:ext cx="1946006" cy="193177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 b="2277"/>
          <a:stretch/>
        </p:blipFill>
        <p:spPr>
          <a:xfrm>
            <a:off x="7790579" y="558056"/>
            <a:ext cx="1951232" cy="179238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78" y="3627433"/>
            <a:ext cx="2074059" cy="293400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1" y="4655750"/>
            <a:ext cx="2858528" cy="190568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1" y="2602363"/>
            <a:ext cx="2854977" cy="190315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97" y="2091527"/>
            <a:ext cx="2108197" cy="140546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97" y="551959"/>
            <a:ext cx="2095740" cy="139704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55" y="1121781"/>
            <a:ext cx="2108198" cy="14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7" y="3689394"/>
            <a:ext cx="2030535" cy="28720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6" y="601552"/>
            <a:ext cx="2030536" cy="287243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25" y="601551"/>
            <a:ext cx="2028558" cy="286963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28" y="601552"/>
            <a:ext cx="4304453" cy="286963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9248" y="4022312"/>
            <a:ext cx="2872043" cy="21540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7091" y="4022311"/>
            <a:ext cx="2872043" cy="21540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9198" y="960256"/>
            <a:ext cx="2869635" cy="215222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53" y="3663306"/>
            <a:ext cx="3829390" cy="287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290971" y="624702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ÚNOR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8" y="3611635"/>
            <a:ext cx="2102698" cy="297451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8" y="2071959"/>
            <a:ext cx="2102698" cy="14017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8" y="547309"/>
            <a:ext cx="2102698" cy="140179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54" y="3611634"/>
            <a:ext cx="2102699" cy="297451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57" y="660029"/>
            <a:ext cx="2110296" cy="28137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26" y="4885037"/>
            <a:ext cx="2268151" cy="170111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24" y="3075766"/>
            <a:ext cx="2259219" cy="169410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04" y="1263198"/>
            <a:ext cx="2267273" cy="170045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59" y="3599977"/>
            <a:ext cx="2110938" cy="298617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59" y="511618"/>
            <a:ext cx="2110938" cy="298617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32" y="3590059"/>
            <a:ext cx="2117949" cy="299609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/>
          <a:stretch/>
        </p:blipFill>
        <p:spPr>
          <a:xfrm>
            <a:off x="7349690" y="2051222"/>
            <a:ext cx="2131291" cy="149635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/>
          <a:stretch/>
        </p:blipFill>
        <p:spPr>
          <a:xfrm>
            <a:off x="7349689" y="510235"/>
            <a:ext cx="2131291" cy="14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" y="3632886"/>
            <a:ext cx="2076310" cy="293678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37" y="3632886"/>
            <a:ext cx="2076029" cy="293678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" y="557567"/>
            <a:ext cx="2076310" cy="293718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65" y="557567"/>
            <a:ext cx="2347784" cy="15651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65" y="2246721"/>
            <a:ext cx="2347784" cy="15651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65" y="3935874"/>
            <a:ext cx="2347784" cy="15651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37" y="557965"/>
            <a:ext cx="2076029" cy="293679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58" y="557568"/>
            <a:ext cx="2084173" cy="156313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8280"/>
          <a:stretch/>
        </p:blipFill>
        <p:spPr>
          <a:xfrm>
            <a:off x="7543113" y="2246721"/>
            <a:ext cx="2086918" cy="138395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13" y="3617482"/>
            <a:ext cx="2086918" cy="295219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62" y="557567"/>
            <a:ext cx="2214145" cy="295219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62" y="3617482"/>
            <a:ext cx="2214145" cy="29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896458" y="632938"/>
            <a:ext cx="930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BŘEZEN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3" y="632938"/>
            <a:ext cx="1995829" cy="282307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3" y="3651603"/>
            <a:ext cx="1995829" cy="28233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03" y="631126"/>
            <a:ext cx="4237338" cy="28248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03" y="3650048"/>
            <a:ext cx="4237338" cy="28248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82" y="1882591"/>
            <a:ext cx="2360139" cy="15734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22" y="1891514"/>
            <a:ext cx="2346755" cy="15645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613383" y="1457346"/>
            <a:ext cx="3552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Beseda pro žáky s Lenkou Pastorčákovou</a:t>
            </a:r>
            <a:endParaRPr lang="cs-CZ" sz="16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22" y="3652045"/>
            <a:ext cx="1995516" cy="282289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19" y="4678501"/>
            <a:ext cx="2694902" cy="179643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148019" y="3963599"/>
            <a:ext cx="259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Pasování na čtenáře </a:t>
            </a:r>
            <a:br>
              <a:rPr lang="cs-CZ" sz="1600" dirty="0" smtClean="0"/>
            </a:br>
            <a:r>
              <a:rPr lang="cs-CZ" sz="1600" dirty="0" smtClean="0"/>
              <a:t>s Lenkou Pastorčákovou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326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0" y="645953"/>
            <a:ext cx="3322040" cy="24915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0" y="3374004"/>
            <a:ext cx="2255293" cy="31903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59" y="3374004"/>
            <a:ext cx="2255294" cy="31903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99" y="3374003"/>
            <a:ext cx="2255294" cy="31903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06" y="636582"/>
            <a:ext cx="1768137" cy="250090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33" y="630237"/>
            <a:ext cx="1772460" cy="25072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40" y="3374003"/>
            <a:ext cx="2255294" cy="31903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40" y="630237"/>
            <a:ext cx="2252078" cy="232714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65" y="630237"/>
            <a:ext cx="1745360" cy="232714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1" b="10271"/>
          <a:stretch/>
        </p:blipFill>
        <p:spPr>
          <a:xfrm>
            <a:off x="10053051" y="3374003"/>
            <a:ext cx="1744116" cy="136037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 b="2703"/>
          <a:stretch/>
        </p:blipFill>
        <p:spPr>
          <a:xfrm>
            <a:off x="10053051" y="5255740"/>
            <a:ext cx="1746473" cy="13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8" y="3902969"/>
            <a:ext cx="1896752" cy="2683181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70" y="3902968"/>
            <a:ext cx="1897009" cy="26831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" y="2397211"/>
            <a:ext cx="1921475" cy="12809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" y="891580"/>
            <a:ext cx="1921475" cy="12808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61" y="891580"/>
            <a:ext cx="1921284" cy="12808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70" y="2397211"/>
            <a:ext cx="1921475" cy="12809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75" y="898757"/>
            <a:ext cx="1907062" cy="269776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75" y="5155852"/>
            <a:ext cx="1907062" cy="143029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75" y="3678194"/>
            <a:ext cx="1907062" cy="143029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68" y="2485949"/>
            <a:ext cx="2901705" cy="410480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68" y="409432"/>
            <a:ext cx="2901705" cy="193447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23" y="3902968"/>
            <a:ext cx="1899459" cy="268701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22" y="2411888"/>
            <a:ext cx="1899460" cy="126630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64" y="891580"/>
            <a:ext cx="1897118" cy="12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4636</TotalTime>
  <Words>243</Words>
  <Application>Microsoft Office PowerPoint</Application>
  <PresentationFormat>Širokoúhlá obrazovka</PresentationFormat>
  <Paragraphs>64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mic1</cp:lastModifiedBy>
  <cp:revision>362</cp:revision>
  <dcterms:created xsi:type="dcterms:W3CDTF">2017-02-07T12:42:05Z</dcterms:created>
  <dcterms:modified xsi:type="dcterms:W3CDTF">2025-07-08T13:32:59Z</dcterms:modified>
</cp:coreProperties>
</file>