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7" r:id="rId2"/>
    <p:sldId id="263" r:id="rId3"/>
    <p:sldId id="257" r:id="rId4"/>
    <p:sldId id="308" r:id="rId5"/>
    <p:sldId id="305" r:id="rId6"/>
    <p:sldId id="271" r:id="rId7"/>
    <p:sldId id="294" r:id="rId8"/>
    <p:sldId id="295" r:id="rId9"/>
    <p:sldId id="284" r:id="rId10"/>
    <p:sldId id="266" r:id="rId11"/>
    <p:sldId id="290" r:id="rId12"/>
    <p:sldId id="300" r:id="rId13"/>
    <p:sldId id="306" r:id="rId14"/>
    <p:sldId id="259" r:id="rId15"/>
    <p:sldId id="299" r:id="rId16"/>
    <p:sldId id="312" r:id="rId17"/>
    <p:sldId id="313" r:id="rId18"/>
    <p:sldId id="309" r:id="rId19"/>
    <p:sldId id="269" r:id="rId20"/>
    <p:sldId id="264" r:id="rId21"/>
    <p:sldId id="293" r:id="rId22"/>
    <p:sldId id="280" r:id="rId23"/>
    <p:sldId id="301" r:id="rId24"/>
    <p:sldId id="304" r:id="rId25"/>
    <p:sldId id="303" r:id="rId26"/>
    <p:sldId id="307" r:id="rId27"/>
    <p:sldId id="276" r:id="rId28"/>
    <p:sldId id="273" r:id="rId29"/>
    <p:sldId id="277" r:id="rId30"/>
    <p:sldId id="310" r:id="rId31"/>
    <p:sldId id="311" r:id="rId32"/>
    <p:sldId id="314" r:id="rId33"/>
    <p:sldId id="29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Malátek" initials="VM" lastIdx="1" clrIdx="0">
    <p:extLst>
      <p:ext uri="{19B8F6BF-5375-455C-9EA6-DF929625EA0E}">
        <p15:presenceInfo xmlns:p15="http://schemas.microsoft.com/office/powerpoint/2012/main" userId="6b239717483b289e" providerId="Windows Live"/>
      </p:ext>
    </p:extLst>
  </p:cmAuthor>
  <p:cmAuthor id="2" name="spravce" initials="s" lastIdx="2" clrIdx="1">
    <p:extLst>
      <p:ext uri="{19B8F6BF-5375-455C-9EA6-DF929625EA0E}">
        <p15:presenceInfo xmlns:p15="http://schemas.microsoft.com/office/powerpoint/2012/main" userId="sprav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339966"/>
    <a:srgbClr val="996633"/>
    <a:srgbClr val="FF5050"/>
    <a:srgbClr val="FF3300"/>
    <a:srgbClr val="FF6600"/>
    <a:srgbClr val="FF6699"/>
    <a:srgbClr val="FFFFFF"/>
    <a:srgbClr val="FF9999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280" autoAdjust="0"/>
  </p:normalViewPr>
  <p:slideViewPr>
    <p:cSldViewPr snapToGrid="0">
      <p:cViewPr varScale="1">
        <p:scale>
          <a:sx n="61" d="100"/>
          <a:sy n="61" d="100"/>
        </p:scale>
        <p:origin x="58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606F1-AE53-4AC7-9A32-B77BC7141732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3CD6A-374D-4C98-9904-96AFEFC55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41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3CD6A-374D-4C98-9904-96AFEFC55F0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380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3CD6A-374D-4C98-9904-96AFEFC55F0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78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3CD6A-374D-4C98-9904-96AFEFC55F0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04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3CD6A-374D-4C98-9904-96AFEFC55F0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19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01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60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0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29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62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85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36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8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74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9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16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45EC4-2285-4993-A64E-8D76351C66E1}" type="datetimeFigureOut">
              <a:rPr lang="cs-CZ" smtClean="0"/>
              <a:t>26.4.2017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D2CB-22CC-4FF5-B1B2-BDE7DD975B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76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.emf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emf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1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.emf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g"/><Relationship Id="rId10" Type="http://schemas.openxmlformats.org/officeDocument/2006/relationships/image" Target="../media/image110.jpeg"/><Relationship Id="rId4" Type="http://schemas.openxmlformats.org/officeDocument/2006/relationships/image" Target="../media/image104.jpg"/><Relationship Id="rId9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jpe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.emf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738554" y="2124873"/>
            <a:ext cx="9765322" cy="3864035"/>
          </a:xfrm>
        </p:spPr>
        <p:txBody>
          <a:bodyPr numCol="2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Bernatíková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Veronika (rodičovská dovolená)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Donkovová Nikolina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 Pavla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 Taťána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Kališiková (dříve Blažková) Svatava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Petra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Kytlicová Miroslava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Nerychlová Olga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Prokopková Lucia (rodičovská dovolená)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Puczoková Jana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Sztwiertniová Anna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Ivana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sp>
        <p:nvSpPr>
          <p:cNvPr id="2" name="Obdélník 1"/>
          <p:cNvSpPr/>
          <p:nvPr/>
        </p:nvSpPr>
        <p:spPr>
          <a:xfrm>
            <a:off x="2102447" y="1042785"/>
            <a:ext cx="6999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  <a:r>
              <a:rPr lang="cs-CZ" sz="2400" b="1" dirty="0">
                <a:latin typeface="Arial Narrow" panose="020B0606020202030204" pitchFamily="34" charset="0"/>
              </a:rPr>
              <a:t/>
            </a:r>
            <a:br>
              <a:rPr lang="cs-CZ" sz="2400" b="1" dirty="0">
                <a:latin typeface="Arial Narrow" panose="020B060602020203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5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039" y="1551434"/>
            <a:ext cx="10515600" cy="44027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dirty="0">
              <a:latin typeface="Arial Black" panose="020B0A040201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849923" y="19058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 Black" panose="020B0A040201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Obrázek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6" y="1319211"/>
            <a:ext cx="2959200" cy="4867200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23" y="1319211"/>
            <a:ext cx="2928322" cy="486720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pic>
        <p:nvPicPr>
          <p:cNvPr id="4" name="Obrázek 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02" y="1399957"/>
            <a:ext cx="2791705" cy="4635499"/>
          </a:xfrm>
          <a:prstGeom prst="rect">
            <a:avLst/>
          </a:prstGeom>
          <a:ln w="114300">
            <a:solidFill>
              <a:srgbClr val="FF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501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4" y="1398303"/>
            <a:ext cx="7237186" cy="511370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4225" y="875083"/>
            <a:ext cx="594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Univerzita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třetího věku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</p:spTree>
    <p:extLst>
      <p:ext uri="{BB962C8B-B14F-4D97-AF65-F5344CB8AC3E}">
        <p14:creationId xmlns:p14="http://schemas.microsoft.com/office/powerpoint/2010/main" val="3306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99" y="1439147"/>
            <a:ext cx="3091322" cy="4049872"/>
          </a:xfrm>
          <a:prstGeom prst="rect">
            <a:avLst/>
          </a:prstGeom>
          <a:ln w="98425">
            <a:solidFill>
              <a:srgbClr val="7030A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13" name="Picture 2" descr="http://www2.knihovna-orlova.cz/image/201604111527_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7" y="1272768"/>
            <a:ext cx="3267723" cy="43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2.knihovna-orlova.cz/image/201602200950_0000001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72768"/>
            <a:ext cx="3268800" cy="43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r="21792" b="14093"/>
          <a:stretch/>
        </p:blipFill>
        <p:spPr>
          <a:xfrm rot="16200000">
            <a:off x="4507294" y="3981004"/>
            <a:ext cx="2271600" cy="1630800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67" y="1255804"/>
            <a:ext cx="3304800" cy="4676400"/>
          </a:xfrm>
          <a:prstGeom prst="rect">
            <a:avLst/>
          </a:prstGeom>
          <a:ln w="889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39496" y="1399032"/>
            <a:ext cx="3547872" cy="57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3" y="1257630"/>
            <a:ext cx="3305868" cy="4674574"/>
          </a:xfrm>
          <a:prstGeom prst="rect">
            <a:avLst/>
          </a:prstGeom>
          <a:ln w="60325">
            <a:solidFill>
              <a:schemeClr val="accent2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/>
          <a:stretch/>
        </p:blipFill>
        <p:spPr>
          <a:xfrm rot="16200000">
            <a:off x="4507092" y="1575821"/>
            <a:ext cx="2272004" cy="16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748" y="3360510"/>
            <a:ext cx="2280492" cy="41608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Kateřina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Pavlínová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3650" y="1342746"/>
            <a:ext cx="2495423" cy="16387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16" y="4098622"/>
            <a:ext cx="2409495" cy="18071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76" y="1663200"/>
            <a:ext cx="1688124" cy="313750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97748" y="5914542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Kleberc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Lukáš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720110" y="6206929"/>
            <a:ext cx="2853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Mariana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Horská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>
          <a:xfrm>
            <a:off x="7817182" y="3797435"/>
            <a:ext cx="2283546" cy="24607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25466" r="4449" b="18267"/>
          <a:stretch/>
        </p:blipFill>
        <p:spPr>
          <a:xfrm>
            <a:off x="1095602" y="914400"/>
            <a:ext cx="6126205" cy="2495423"/>
          </a:xfrm>
          <a:prstGeom prst="rect">
            <a:avLst/>
          </a:prstGeom>
        </p:spPr>
      </p:pic>
      <p:pic>
        <p:nvPicPr>
          <p:cNvPr id="13" name="Picture 2" descr="http://www2.knihovna-orlova.cz/image/201601141324_000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85" y="3797435"/>
            <a:ext cx="1213195" cy="24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979489" y="6250585"/>
            <a:ext cx="332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Práce dětí ze ZŠ Karla Dvořáčka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70" y="3797435"/>
            <a:ext cx="1169602" cy="24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1" y="1664676"/>
            <a:ext cx="8069201" cy="42267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824005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Výstava spolkové a klubové činnosti v domu kultury Orlové</a:t>
            </a:r>
          </a:p>
          <a:p>
            <a:pPr algn="ctr"/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r="1328" b="5868"/>
          <a:stretch/>
        </p:blipFill>
        <p:spPr>
          <a:xfrm>
            <a:off x="9015798" y="1664676"/>
            <a:ext cx="1488078" cy="24058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t="3809" r="18084" b="6840"/>
          <a:stretch/>
        </p:blipFill>
        <p:spPr>
          <a:xfrm>
            <a:off x="8516847" y="4404813"/>
            <a:ext cx="1987029" cy="148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1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6" y="1036010"/>
            <a:ext cx="3857809" cy="5459731"/>
          </a:xfrm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2" y="1036010"/>
            <a:ext cx="4048023" cy="27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2" y="3795741"/>
            <a:ext cx="405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42" y="3963808"/>
            <a:ext cx="3625200" cy="2718000"/>
          </a:xfrm>
          <a:prstGeom prst="rect">
            <a:avLst/>
          </a:prstGeom>
        </p:spPr>
      </p:pic>
      <p:pic>
        <p:nvPicPr>
          <p:cNvPr id="5" name="Obrázek 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21592"/>
          <a:stretch/>
        </p:blipFill>
        <p:spPr>
          <a:xfrm>
            <a:off x="6549327" y="1144317"/>
            <a:ext cx="3625200" cy="271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42" y="1142869"/>
            <a:ext cx="3625931" cy="2719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27" y="3963808"/>
            <a:ext cx="3624000" cy="271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64126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art v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Czechowicach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Dziedzicach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2.knihovna-orlova.cz/image/201605111628_000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9" y="1237307"/>
            <a:ext cx="3279560" cy="44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82" y="1237307"/>
            <a:ext cx="3157200" cy="2102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3" y="3639817"/>
            <a:ext cx="3155724" cy="2102501"/>
          </a:xfrm>
          <a:prstGeom prst="rect">
            <a:avLst/>
          </a:prstGeom>
          <a:ln>
            <a:solidFill>
              <a:srgbClr val="339966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63" y="1241727"/>
            <a:ext cx="3201376" cy="4430662"/>
          </a:xfrm>
          <a:prstGeom prst="rect">
            <a:avLst/>
          </a:prstGeom>
          <a:ln w="63500">
            <a:solidFill>
              <a:srgbClr val="339966"/>
            </a:solidFill>
            <a:miter lim="800000"/>
          </a:ln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1472" y="1990217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endParaRPr lang="cs-CZ" sz="2000" dirty="0">
              <a:latin typeface="Arial Black" panose="020B0A04020102020204" pitchFamily="34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22" y="1049969"/>
            <a:ext cx="3949520" cy="5388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1" y="1047502"/>
            <a:ext cx="2201108" cy="1650831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92" y="1022612"/>
            <a:ext cx="2199600" cy="1649700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92" y="2918745"/>
            <a:ext cx="2199600" cy="1652400"/>
          </a:xfrm>
          <a:prstGeom prst="rect">
            <a:avLst/>
          </a:prstGeom>
        </p:spPr>
      </p:pic>
      <p:pic>
        <p:nvPicPr>
          <p:cNvPr id="15" name="Obrázek 1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2" y="4764017"/>
            <a:ext cx="2199600" cy="1652400"/>
          </a:xfrm>
          <a:prstGeom prst="rect">
            <a:avLst/>
          </a:prstGeom>
        </p:spPr>
      </p:pic>
      <p:pic>
        <p:nvPicPr>
          <p:cNvPr id="16" name="Obrázek 15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61" y="4764017"/>
            <a:ext cx="2199600" cy="1652400"/>
          </a:xfrm>
          <a:prstGeom prst="rect">
            <a:avLst/>
          </a:prstGeom>
        </p:spPr>
      </p:pic>
      <p:pic>
        <p:nvPicPr>
          <p:cNvPr id="18" name="Obrázek 17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59" y="2912913"/>
            <a:ext cx="2199600" cy="16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77071" y="603315"/>
            <a:ext cx="11981468" cy="6093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Slavíme 95 let knihovny v Orlové</a:t>
            </a:r>
          </a:p>
          <a:p>
            <a:pPr marL="0" indent="0" algn="ctr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1921 - 2016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r="1964" b="7727"/>
          <a:stretch/>
        </p:blipFill>
        <p:spPr>
          <a:xfrm>
            <a:off x="5691697" y="3094712"/>
            <a:ext cx="4812179" cy="3309054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07" y="1785826"/>
            <a:ext cx="2299812" cy="229981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24800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7" name="Obrázek 6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 r="1757" b="4621"/>
          <a:stretch/>
        </p:blipFill>
        <p:spPr>
          <a:xfrm>
            <a:off x="529774" y="3094711"/>
            <a:ext cx="4813200" cy="33084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76" y="1323547"/>
            <a:ext cx="2146400" cy="16121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7601" r="3249" b="5199"/>
          <a:stretch/>
        </p:blipFill>
        <p:spPr>
          <a:xfrm>
            <a:off x="531895" y="1323547"/>
            <a:ext cx="2135413" cy="161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1" y="1102936"/>
            <a:ext cx="3601026" cy="5330035"/>
          </a:xfr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27" y="1102935"/>
            <a:ext cx="2146667" cy="2862222"/>
          </a:xfrm>
          <a:prstGeom prst="rect">
            <a:avLst/>
          </a:prstGeom>
        </p:spPr>
      </p:pic>
      <p:pic>
        <p:nvPicPr>
          <p:cNvPr id="14" name="Obrázek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76" y="3536923"/>
            <a:ext cx="2145600" cy="286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23780"/>
          <a:stretch/>
        </p:blipFill>
        <p:spPr>
          <a:xfrm>
            <a:off x="4673327" y="4306598"/>
            <a:ext cx="3281562" cy="2092325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04" y="1102935"/>
            <a:ext cx="3281574" cy="20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70" y="1603718"/>
            <a:ext cx="3189600" cy="2127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050" name="Picture 2" descr="http://www2.knihovna-orlova.cz/image/201605301134_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21" y="3913285"/>
            <a:ext cx="3190549" cy="21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2.knihovna-orlova.cz/image/201605301135_0000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0" y="1603718"/>
            <a:ext cx="6657064" cy="44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76453" y="791852"/>
            <a:ext cx="49759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Komiksy a večerníčky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Klárou Smolíkovou a Jiřím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Walkerem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Procházkou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03" y="3801790"/>
            <a:ext cx="2808000" cy="2104294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9" name="Zástupný symbol pro obsah 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76" y="1471555"/>
            <a:ext cx="3456000" cy="4435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0" y="1471556"/>
            <a:ext cx="3454132" cy="4434528"/>
          </a:xfrm>
          <a:prstGeom prst="rect">
            <a:avLst/>
          </a:prstGeom>
        </p:spPr>
      </p:pic>
      <p:pic>
        <p:nvPicPr>
          <p:cNvPr id="14" name="Obrázek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03" y="1471555"/>
            <a:ext cx="2808000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esto-slavicin.cz/galerie/obrazky/image.php?img=134345&amp;x=220&amp;y=2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38" y="2062927"/>
            <a:ext cx="1571610" cy="17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660556" y="1052992"/>
            <a:ext cx="840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Čtení pomáhá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celorepublikový projekt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55" y="1766352"/>
            <a:ext cx="3095897" cy="23219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10" y="4306349"/>
            <a:ext cx="3095897" cy="23219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55" y="4306350"/>
            <a:ext cx="3095897" cy="23219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9" y="4306351"/>
            <a:ext cx="3095897" cy="232192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10" name="Picture 2" descr="http://www.mesto-slavicin.cz/galerie/obrazky/image.php?img=134345&amp;x=220&amp;y=2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3653" y="2062927"/>
            <a:ext cx="1571610" cy="17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96" y="866216"/>
            <a:ext cx="4068876" cy="5516457"/>
          </a:xfrm>
          <a:prstGeom prst="rect">
            <a:avLst/>
          </a:prstGeom>
          <a:ln w="66675">
            <a:solidFill>
              <a:srgbClr val="7030A0"/>
            </a:solidFill>
          </a:ln>
        </p:spPr>
      </p:pic>
      <p:pic>
        <p:nvPicPr>
          <p:cNvPr id="5" name="Obrázek 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/>
          <a:stretch/>
        </p:blipFill>
        <p:spPr>
          <a:xfrm>
            <a:off x="6501398" y="866216"/>
            <a:ext cx="3700800" cy="2599268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/>
          <a:stretch/>
        </p:blipFill>
        <p:spPr>
          <a:xfrm>
            <a:off x="6501398" y="3783473"/>
            <a:ext cx="3700800" cy="25992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r="5861"/>
          <a:stretch/>
        </p:blipFill>
        <p:spPr>
          <a:xfrm>
            <a:off x="401996" y="1176368"/>
            <a:ext cx="3574800" cy="5216400"/>
          </a:xfrm>
          <a:prstGeom prst="rect">
            <a:avLst/>
          </a:prstGeom>
          <a:ln w="92075">
            <a:solidFill>
              <a:srgbClr val="FF6699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53" y="4783255"/>
            <a:ext cx="2146016" cy="16095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53" y="3020276"/>
            <a:ext cx="2146017" cy="16095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54" y="1086435"/>
            <a:ext cx="2146017" cy="1609513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-54864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16" name="Zástupný symbol pro obsah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35" y="1086435"/>
            <a:ext cx="3573052" cy="5217616"/>
          </a:xfrm>
          <a:prstGeom prst="rect">
            <a:avLst/>
          </a:prstGeom>
          <a:ln w="79375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26450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4051" r="13069" b="9007"/>
          <a:stretch/>
        </p:blipFill>
        <p:spPr>
          <a:xfrm>
            <a:off x="564679" y="1107951"/>
            <a:ext cx="3433808" cy="5287278"/>
          </a:xfrm>
          <a:prstGeom prst="rect">
            <a:avLst/>
          </a:prstGeom>
          <a:ln w="53975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0" y="-54864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87" y="1107951"/>
            <a:ext cx="3434400" cy="5288400"/>
          </a:xfrm>
          <a:prstGeom prst="rect">
            <a:avLst/>
          </a:prstGeom>
          <a:ln w="79375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Obrázek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7727" r="1553"/>
          <a:stretch/>
        </p:blipFill>
        <p:spPr>
          <a:xfrm>
            <a:off x="4201110" y="4094018"/>
            <a:ext cx="2633734" cy="23012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20481" r="3264" b="4192"/>
          <a:stretch/>
        </p:blipFill>
        <p:spPr>
          <a:xfrm>
            <a:off x="4201110" y="1107951"/>
            <a:ext cx="2669826" cy="1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-54864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17" y="932588"/>
            <a:ext cx="5393317" cy="3002703"/>
          </a:xfrm>
          <a:prstGeom prst="rect">
            <a:avLst/>
          </a:prstGeom>
          <a:ln w="123825">
            <a:solidFill>
              <a:schemeClr val="accent1"/>
            </a:solidFill>
            <a:miter lim="800000"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9" y="832262"/>
            <a:ext cx="3652466" cy="5567982"/>
          </a:xfrm>
          <a:prstGeom prst="rect">
            <a:avLst/>
          </a:prstGeom>
          <a:ln w="53975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5" b="6804"/>
          <a:stretch/>
        </p:blipFill>
        <p:spPr>
          <a:xfrm>
            <a:off x="7853012" y="4818126"/>
            <a:ext cx="2650864" cy="158211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 flipH="1">
            <a:off x="4873776" y="4758017"/>
            <a:ext cx="2601077" cy="16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1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89" y="4246020"/>
            <a:ext cx="1870040" cy="193452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85" y="4232285"/>
            <a:ext cx="1394201" cy="1977489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69374"/>
            <a:ext cx="2649600" cy="1940400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5" y="4269374"/>
            <a:ext cx="2649600" cy="19404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4" y="1144563"/>
            <a:ext cx="2650912" cy="1941793"/>
          </a:xfrm>
          <a:prstGeom prst="rect">
            <a:avLst/>
          </a:prstGeom>
        </p:spPr>
      </p:pic>
      <p:pic>
        <p:nvPicPr>
          <p:cNvPr id="12" name="Obrázek 11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3362"/>
            <a:ext cx="2649600" cy="1940400"/>
          </a:xfrm>
          <a:prstGeom prst="rect">
            <a:avLst/>
          </a:prstGeom>
        </p:spPr>
      </p:pic>
      <p:pic>
        <p:nvPicPr>
          <p:cNvPr id="3" name="Obrázek 2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4566" r="4749" b="4110"/>
          <a:stretch/>
        </p:blipFill>
        <p:spPr>
          <a:xfrm>
            <a:off x="3367029" y="1173363"/>
            <a:ext cx="1846800" cy="1911600"/>
          </a:xfrm>
          <a:prstGeom prst="rect">
            <a:avLst/>
          </a:prstGeom>
        </p:spPr>
      </p:pic>
      <p:pic>
        <p:nvPicPr>
          <p:cNvPr id="4" name="Obrázek 3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16230" r="4384" b="13147"/>
          <a:stretch/>
        </p:blipFill>
        <p:spPr>
          <a:xfrm rot="16200000">
            <a:off x="8824387" y="1432061"/>
            <a:ext cx="1911598" cy="13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/>
          <a:stretch/>
        </p:blipFill>
        <p:spPr>
          <a:xfrm>
            <a:off x="3784779" y="4001709"/>
            <a:ext cx="1632675" cy="9719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15" y="2338632"/>
            <a:ext cx="1332000" cy="999001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14" y="1179570"/>
            <a:ext cx="1328933" cy="9967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43984" y="3529584"/>
            <a:ext cx="290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26" y="1214785"/>
            <a:ext cx="2934426" cy="2068449"/>
          </a:xfrm>
          <a:prstGeom prst="rect">
            <a:avLst/>
          </a:prstGeom>
          <a:ln w="73025">
            <a:solidFill>
              <a:srgbClr val="C00000"/>
            </a:solidFill>
          </a:ln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4051667"/>
            <a:ext cx="2934000" cy="2070000"/>
          </a:xfrm>
          <a:prstGeom prst="rect">
            <a:avLst/>
          </a:prstGeom>
          <a:ln w="8572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Obrázek 13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116588"/>
            <a:ext cx="2934000" cy="2070000"/>
          </a:xfrm>
          <a:prstGeom prst="rect">
            <a:avLst/>
          </a:prstGeom>
          <a:ln w="60325">
            <a:solidFill>
              <a:srgbClr val="FF6699"/>
            </a:solidFill>
          </a:ln>
        </p:spPr>
      </p:pic>
      <p:pic>
        <p:nvPicPr>
          <p:cNvPr id="18" name="Obrázek 17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23" y="4018836"/>
            <a:ext cx="2934000" cy="2070000"/>
          </a:xfrm>
          <a:prstGeom prst="rect">
            <a:avLst/>
          </a:prstGeom>
        </p:spPr>
      </p:pic>
      <p:pic>
        <p:nvPicPr>
          <p:cNvPr id="19" name="Obrázek 18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5115" y="4018836"/>
            <a:ext cx="1332000" cy="10008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0" t="1258" r="11383"/>
          <a:stretch/>
        </p:blipFill>
        <p:spPr>
          <a:xfrm>
            <a:off x="3549866" y="1069307"/>
            <a:ext cx="1895234" cy="22139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b="20880"/>
          <a:stretch/>
        </p:blipFill>
        <p:spPr>
          <a:xfrm>
            <a:off x="3812425" y="5157381"/>
            <a:ext cx="1632675" cy="9975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29553" r="34605" b="19451"/>
          <a:stretch/>
        </p:blipFill>
        <p:spPr>
          <a:xfrm>
            <a:off x="6025115" y="5166047"/>
            <a:ext cx="1311532" cy="9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9" y="1214353"/>
            <a:ext cx="3127506" cy="2328761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" y="1214353"/>
            <a:ext cx="3339358" cy="48132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24800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76" y="1215165"/>
            <a:ext cx="3351600" cy="4811576"/>
          </a:xfrm>
          <a:prstGeom prst="rect">
            <a:avLst/>
          </a:prstGeom>
        </p:spPr>
      </p:pic>
      <p:pic>
        <p:nvPicPr>
          <p:cNvPr id="4" name="Obrázek 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6233" r="2901" b="22252"/>
          <a:stretch/>
        </p:blipFill>
        <p:spPr>
          <a:xfrm>
            <a:off x="3846495" y="4014235"/>
            <a:ext cx="3128400" cy="20125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2002"/>
          <a:stretch/>
        </p:blipFill>
        <p:spPr>
          <a:xfrm>
            <a:off x="6227076" y="4079169"/>
            <a:ext cx="4275553" cy="2508579"/>
          </a:xfrm>
          <a:prstGeom prst="rect">
            <a:avLst/>
          </a:prstGeom>
        </p:spPr>
      </p:pic>
      <p:pic>
        <p:nvPicPr>
          <p:cNvPr id="6" name="Obrázek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1587" r="3647" b="9682"/>
          <a:stretch/>
        </p:blipFill>
        <p:spPr>
          <a:xfrm>
            <a:off x="987717" y="4079169"/>
            <a:ext cx="4276800" cy="25092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-1" y="-54864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-1" y="851769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Slavnostní otevření pobočky ZŠ Karla Dvořáčka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r="2623" b="12211"/>
          <a:stretch/>
        </p:blipFill>
        <p:spPr>
          <a:xfrm>
            <a:off x="987717" y="1395535"/>
            <a:ext cx="4276800" cy="2509200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/>
          <a:stretch/>
        </p:blipFill>
        <p:spPr>
          <a:xfrm>
            <a:off x="6227076" y="1395535"/>
            <a:ext cx="4276800" cy="24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76" y="2038256"/>
            <a:ext cx="4996800" cy="3747600"/>
          </a:xfrm>
        </p:spPr>
      </p:pic>
      <p:sp>
        <p:nvSpPr>
          <p:cNvPr id="5" name="TextovéPole 4"/>
          <p:cNvSpPr txBox="1"/>
          <p:nvPr/>
        </p:nvSpPr>
        <p:spPr>
          <a:xfrm>
            <a:off x="5223629" y="1027134"/>
            <a:ext cx="254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Orlovský jarmark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9" y="2037236"/>
            <a:ext cx="4998160" cy="37486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45" y="2912284"/>
            <a:ext cx="6405931" cy="33304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" y="1282047"/>
            <a:ext cx="3365556" cy="50267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14" y="2974452"/>
            <a:ext cx="3228975" cy="1295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153886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Výpůjčky:     152 940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Návštěvnici: 170 033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1301178"/>
            <a:ext cx="3497580" cy="4953839"/>
          </a:xfrm>
          <a:prstGeom prst="rect">
            <a:avLst/>
          </a:prstGeom>
          <a:ln w="88900" cmpd="sng">
            <a:solidFill>
              <a:srgbClr val="FF5050"/>
            </a:solidFill>
            <a:miter lim="800000"/>
          </a:ln>
        </p:spPr>
      </p:pic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9" y="1306889"/>
            <a:ext cx="3392376" cy="4874025"/>
          </a:xfrm>
          <a:ln w="130175">
            <a:solidFill>
              <a:schemeClr val="accent1"/>
            </a:solidFill>
            <a:miter lim="800000"/>
          </a:ln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262" y="1663200"/>
            <a:ext cx="1688738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7047" r="7455"/>
          <a:stretch/>
        </p:blipFill>
        <p:spPr>
          <a:xfrm>
            <a:off x="293105" y="1128727"/>
            <a:ext cx="3199570" cy="5199681"/>
          </a:xfrm>
          <a:prstGeom prst="rect">
            <a:avLst/>
          </a:prstGeom>
          <a:ln w="34925">
            <a:solidFill>
              <a:srgbClr val="FF9999"/>
            </a:solidFill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" name="Obrázek 9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3700" r="9248"/>
          <a:stretch/>
        </p:blipFill>
        <p:spPr>
          <a:xfrm>
            <a:off x="6981063" y="1130008"/>
            <a:ext cx="3200400" cy="5198400"/>
          </a:xfrm>
          <a:prstGeom prst="rect">
            <a:avLst/>
          </a:prstGeom>
          <a:ln w="44450">
            <a:solidFill>
              <a:srgbClr val="996633"/>
            </a:solidFill>
          </a:ln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3" name="Obrázek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7148" r="1484" b="7491"/>
          <a:stretch/>
        </p:blipFill>
        <p:spPr>
          <a:xfrm>
            <a:off x="3852669" y="1128727"/>
            <a:ext cx="2768400" cy="20515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5"/>
          <a:stretch/>
        </p:blipFill>
        <p:spPr>
          <a:xfrm>
            <a:off x="3854582" y="3591612"/>
            <a:ext cx="2766487" cy="27367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64" y="1175741"/>
            <a:ext cx="2886021" cy="21645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0337" y="1201956"/>
            <a:ext cx="2714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" y="1177409"/>
            <a:ext cx="3476746" cy="4912332"/>
          </a:xfrm>
          <a:prstGeom prst="rect">
            <a:avLst/>
          </a:prstGeom>
        </p:spPr>
      </p:pic>
      <p:pic>
        <p:nvPicPr>
          <p:cNvPr id="2050" name="Picture 2" descr="http://www2.knihovna-orlova.cz/image/201504301441_0000007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75" y="3926141"/>
            <a:ext cx="288720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7" y="1175741"/>
            <a:ext cx="3477600" cy="49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676880"/>
              </p:ext>
            </p:extLst>
          </p:nvPr>
        </p:nvGraphicFramePr>
        <p:xfrm>
          <a:off x="7441672" y="1819372"/>
          <a:ext cx="2975593" cy="421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Acrobat Document" r:id="rId3" imgW="4533900" imgH="6416040" progId="AcroExch.Document.11">
                  <p:embed/>
                </p:oleObj>
              </mc:Choice>
              <mc:Fallback>
                <p:oleObj name="Acrobat Document" r:id="rId3" imgW="4533900" imgH="6416040" progId="AcroExch.Document.11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1672" y="1819372"/>
                        <a:ext cx="2975593" cy="4217495"/>
                      </a:xfrm>
                      <a:prstGeom prst="rect">
                        <a:avLst/>
                      </a:prstGeom>
                      <a:ln w="889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16" y="1664676"/>
            <a:ext cx="3187693" cy="4491027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258228"/>
              </p:ext>
            </p:extLst>
          </p:nvPr>
        </p:nvGraphicFramePr>
        <p:xfrm>
          <a:off x="537045" y="1819372"/>
          <a:ext cx="2957808" cy="421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Acrobat Document" r:id="rId6" imgW="4533900" imgH="6416040" progId="AcroExch.Document.11">
                  <p:embed/>
                </p:oleObj>
              </mc:Choice>
              <mc:Fallback>
                <p:oleObj name="Acrobat Document" r:id="rId6" imgW="4533900" imgH="6416040" progId="AcroExch.Document.11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045" y="1819372"/>
                        <a:ext cx="2957808" cy="4217495"/>
                      </a:xfrm>
                      <a:prstGeom prst="rect">
                        <a:avLst/>
                      </a:prstGeom>
                      <a:ln w="88900">
                        <a:solidFill>
                          <a:schemeClr val="accent1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48" y="912731"/>
            <a:ext cx="3700800" cy="52848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9" y="912731"/>
            <a:ext cx="3700413" cy="52842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/>
          <a:stretch/>
        </p:blipFill>
        <p:spPr>
          <a:xfrm>
            <a:off x="8290269" y="912731"/>
            <a:ext cx="2332858" cy="1968255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69" y="4227757"/>
            <a:ext cx="2332800" cy="19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59" y="948460"/>
            <a:ext cx="3622614" cy="5439265"/>
          </a:xfrm>
          <a:ln w="63500">
            <a:solidFill>
              <a:srgbClr val="996633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2016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76" y="1664676"/>
            <a:ext cx="1688124" cy="3137508"/>
          </a:xfrm>
          <a:prstGeom prst="rect">
            <a:avLst/>
          </a:prstGeom>
        </p:spPr>
      </p:pic>
      <p:pic>
        <p:nvPicPr>
          <p:cNvPr id="3" name="Obrázek 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052423"/>
            <a:ext cx="3422761" cy="5208754"/>
          </a:xfrm>
          <a:prstGeom prst="rect">
            <a:avLst/>
          </a:prstGeom>
          <a:ln w="146050">
            <a:solidFill>
              <a:schemeClr val="accent4">
                <a:lumMod val="75000"/>
              </a:schemeClr>
            </a:solidFill>
            <a:miter lim="800000"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r="8270" b="6793"/>
          <a:stretch/>
        </p:blipFill>
        <p:spPr>
          <a:xfrm>
            <a:off x="4121361" y="948460"/>
            <a:ext cx="2500209" cy="17896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8176" r="4780"/>
          <a:stretch/>
        </p:blipFill>
        <p:spPr>
          <a:xfrm>
            <a:off x="4187119" y="4524420"/>
            <a:ext cx="2368695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4198</TotalTime>
  <Words>329</Words>
  <Application>Microsoft Office PowerPoint</Application>
  <PresentationFormat>Širokoúhlá obrazovka</PresentationFormat>
  <Paragraphs>76</Paragraphs>
  <Slides>33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Calibri Light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Puczokova</dc:creator>
  <cp:lastModifiedBy>uzivatel</cp:lastModifiedBy>
  <cp:revision>349</cp:revision>
  <dcterms:created xsi:type="dcterms:W3CDTF">2016-12-13T10:39:45Z</dcterms:created>
  <dcterms:modified xsi:type="dcterms:W3CDTF">2017-04-26T08:43:54Z</dcterms:modified>
</cp:coreProperties>
</file>